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6" r:id="rId4"/>
    <p:sldId id="260" r:id="rId5"/>
    <p:sldId id="261" r:id="rId6"/>
    <p:sldId id="262" r:id="rId7"/>
    <p:sldId id="267" r:id="rId8"/>
    <p:sldId id="265" r:id="rId9"/>
    <p:sldId id="263" r:id="rId10"/>
    <p:sldId id="268" r:id="rId11"/>
    <p:sldId id="264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D2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0" autoAdjust="0"/>
    <p:restoredTop sz="94562" autoAdjust="0"/>
  </p:normalViewPr>
  <p:slideViewPr>
    <p:cSldViewPr>
      <p:cViewPr varScale="1">
        <p:scale>
          <a:sx n="71" d="100"/>
          <a:sy n="71" d="100"/>
        </p:scale>
        <p:origin x="154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5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4C7FD-88AD-428E-8AE4-90D1A733371F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8688C-B71B-4E0A-8DFA-834619ED9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6791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6163B-FB26-4F02-AC8A-3D0A67B37367}" type="datetimeFigureOut">
              <a:rPr lang="en-US" smtClean="0"/>
              <a:pPr/>
              <a:t>12/9/2021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285A2-62B4-4752-9771-AC6034CB3025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809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5285A2-62B4-4752-9771-AC6034CB3025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0165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F704-6BC2-4A16-97F2-CE9ABFDC6050}" type="datetime1">
              <a:rPr lang="en-US" smtClean="0"/>
              <a:t>12/9/2021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243B-438C-4584-8A78-433301281A6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F287-44C5-40F9-851A-49CD54321AC2}" type="datetime1">
              <a:rPr lang="en-US" smtClean="0"/>
              <a:t>12/9/2021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243B-438C-4584-8A78-433301281A6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EE11-208F-47D0-A827-DB2012431CAF}" type="datetime1">
              <a:rPr lang="en-US" smtClean="0"/>
              <a:t>12/9/2021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243B-438C-4584-8A78-433301281A6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4320C-ADD3-4213-8049-E4A96C54A796}" type="datetime1">
              <a:rPr lang="en-US" smtClean="0"/>
              <a:t>12/9/2021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243B-438C-4584-8A78-433301281A6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1CFB-982C-433B-8881-E13660704B71}" type="datetime1">
              <a:rPr lang="en-US" smtClean="0"/>
              <a:t>12/9/2021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243B-438C-4584-8A78-433301281A6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AA5E1-4DFD-4813-96F4-93E26239B943}" type="datetime1">
              <a:rPr lang="en-US" smtClean="0"/>
              <a:t>12/9/2021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243B-438C-4584-8A78-433301281A6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39F6C-9A8D-4A0A-95F8-65963CDC68D9}" type="datetime1">
              <a:rPr lang="en-US" smtClean="0"/>
              <a:t>12/9/2021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243B-438C-4584-8A78-433301281A6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A8029-F5DB-48A4-953B-CE338974467A}" type="datetime1">
              <a:rPr lang="en-US" smtClean="0"/>
              <a:t>12/9/2021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243B-438C-4584-8A78-433301281A6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B4AC-FD84-46E5-89C9-953C3CAAB228}" type="datetime1">
              <a:rPr lang="en-US" smtClean="0"/>
              <a:t>12/9/2021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243B-438C-4584-8A78-433301281A6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77A9-F6A8-4F60-90B8-B8CD4681CD6E}" type="datetime1">
              <a:rPr lang="en-US" smtClean="0"/>
              <a:t>12/9/2021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243B-438C-4584-8A78-433301281A6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D20B-6A45-4342-BA2C-D04AE5BC3420}" type="datetime1">
              <a:rPr lang="en-US" smtClean="0"/>
              <a:t>12/9/2021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243B-438C-4584-8A78-433301281A6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F238D-D696-425E-9C1D-352B0688F801}" type="datetime1">
              <a:rPr lang="en-US" smtClean="0"/>
              <a:t>12/9/2021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0243B-438C-4584-8A78-433301281A6E}" type="slidenum">
              <a:rPr lang="en-CA" smtClean="0"/>
              <a:pPr/>
              <a:t>‹#›</a:t>
            </a:fld>
            <a:endParaRPr lang="en-CA"/>
          </a:p>
        </p:txBody>
      </p:sp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325" y="5851525"/>
            <a:ext cx="29257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b="1" dirty="0"/>
              <a:t>Getting the Interview:</a:t>
            </a:r>
            <a:br>
              <a:rPr lang="en-CA" b="1" dirty="0"/>
            </a:br>
            <a:r>
              <a:rPr lang="en-CA" b="1" dirty="0"/>
              <a:t>Inventorying The Job Ad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CA" sz="2400" dirty="0"/>
              <a:t>Valley REN Connector Program</a:t>
            </a:r>
          </a:p>
          <a:p>
            <a:pPr algn="r"/>
            <a:r>
              <a:rPr lang="en-CA" sz="2400" dirty="0"/>
              <a:t>Northern Connector Program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1667-E159-4B07-8E2D-8EB85B03B321}" type="datetime1">
              <a:rPr lang="en-US" smtClean="0"/>
              <a:t>12/9/2021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243B-438C-4584-8A78-433301281A6E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b="1" dirty="0"/>
              <a:t>Cover Letters Paragraphs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It’s a form letter!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Paragraph 1 = “I am” (the soft skills from the job ad)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Paragraph 2 = “I possess” (your education, training, certifications, designations, and other hard skills like language)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Paragraph 3 = “I have done” (5-7 bullets, the hard skill things you have done that are emphasized in the job posting)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Paragraph 4 = Thank you</a:t>
            </a:r>
          </a:p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4320C-ADD3-4213-8049-E4A96C54A796}" type="datetime1">
              <a:rPr lang="en-US" smtClean="0"/>
              <a:t>12/9/2021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243B-438C-4584-8A78-433301281A6E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3372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b="1" dirty="0"/>
              <a:t>Cover Letter Writing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It’s a form letter really!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Paragraph 1 = “I am” (soft skills)</a:t>
            </a:r>
          </a:p>
          <a:p>
            <a:pPr marL="0" lvl="0" indent="0">
              <a:buNone/>
            </a:pPr>
            <a:r>
              <a:rPr lang="en-US" sz="2400" b="1" dirty="0">
                <a:solidFill>
                  <a:prstClr val="black"/>
                </a:solidFill>
              </a:rPr>
              <a:t>I am a highly organized administrative professional with a key eye for the details.  I thrive in a fast paced environment.  I possess excellent communication and customer service skills.  I am adept at multi-tasking and am flexible to task.  </a:t>
            </a:r>
          </a:p>
          <a:p>
            <a:pPr marL="457200" lvl="0" indent="-457200">
              <a:buFont typeface="+mj-lt"/>
              <a:buAutoNum type="arabicPeriod" startAt="3"/>
            </a:pPr>
            <a:r>
              <a:rPr lang="en-US" sz="2400" dirty="0">
                <a:solidFill>
                  <a:prstClr val="black"/>
                </a:solidFill>
              </a:rPr>
              <a:t>Paragraph 2 = “I possess” (education, training, certifications)</a:t>
            </a:r>
          </a:p>
          <a:p>
            <a:pPr marL="0" lvl="0" indent="0">
              <a:buNone/>
            </a:pPr>
            <a:r>
              <a:rPr lang="en-US" sz="2400" b="1" dirty="0">
                <a:solidFill>
                  <a:prstClr val="black"/>
                </a:solidFill>
              </a:rPr>
              <a:t>I graduated from the NSCC with a one year Administrative Diploma.  I have certificates in MS Office 2010 and Inventory Management Principles.  I am fluent in English, French, and Hindi.  </a:t>
            </a:r>
          </a:p>
          <a:p>
            <a:pPr marL="457200" lvl="0" indent="-457200">
              <a:buFont typeface="+mj-lt"/>
              <a:buAutoNum type="arabicPeriod" startAt="4"/>
            </a:pPr>
            <a:r>
              <a:rPr lang="en-US" sz="2400" dirty="0">
                <a:solidFill>
                  <a:prstClr val="black"/>
                </a:solidFill>
              </a:rPr>
              <a:t>Paragraph 3 = “I have done” (5-7 bullets, hard skills)</a:t>
            </a:r>
          </a:p>
          <a:p>
            <a:pPr marL="0" lvl="0" indent="0">
              <a:buNone/>
            </a:pPr>
            <a:r>
              <a:rPr lang="en-US" sz="2400" b="1" dirty="0">
                <a:solidFill>
                  <a:prstClr val="black"/>
                </a:solidFill>
              </a:rPr>
              <a:t>In past positions I have successfully:</a:t>
            </a:r>
          </a:p>
          <a:p>
            <a:r>
              <a:rPr lang="en-US" sz="2400" b="1" dirty="0">
                <a:solidFill>
                  <a:prstClr val="black"/>
                </a:solidFill>
              </a:rPr>
              <a:t>Been responsible for booking and maintaining the appointment calendars for four different medical practitioners;</a:t>
            </a:r>
          </a:p>
          <a:p>
            <a:r>
              <a:rPr lang="en-US" sz="2400" b="1" dirty="0">
                <a:solidFill>
                  <a:prstClr val="black"/>
                </a:solidFill>
              </a:rPr>
              <a:t>Accepting and logging incoming mail and courier items as well as preparing and tracking outgoing mail and courier items;</a:t>
            </a:r>
          </a:p>
          <a:p>
            <a:r>
              <a:rPr lang="en-US" sz="2400" b="1" dirty="0">
                <a:solidFill>
                  <a:prstClr val="black"/>
                </a:solidFill>
              </a:rPr>
              <a:t>Provided solid walk-in, telephone, and email reception, providing information as requested and taking accurate messages.</a:t>
            </a:r>
          </a:p>
          <a:p>
            <a:pPr marL="457200" lvl="0" indent="-457200">
              <a:buFont typeface="+mj-lt"/>
              <a:buAutoNum type="arabicPeriod" startAt="5"/>
            </a:pPr>
            <a:r>
              <a:rPr lang="en-US" sz="2400" dirty="0">
                <a:solidFill>
                  <a:prstClr val="black"/>
                </a:solidFill>
              </a:rPr>
              <a:t>Paragraph 4 = Thank you</a:t>
            </a:r>
          </a:p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4320C-ADD3-4213-8049-E4A96C54A796}" type="datetime1">
              <a:rPr lang="en-US" smtClean="0"/>
              <a:t>12/9/2021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243B-438C-4584-8A78-433301281A6E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999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/>
              <a:t>Questions…?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CA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b="1" dirty="0"/>
              <a:t>Thank You!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5DB88-603E-4843-9831-BD555E1DDCA9}" type="datetime1">
              <a:rPr lang="en-US" smtClean="0"/>
              <a:t>12/9/2021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243B-438C-4584-8A78-433301281A6E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5961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165923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Introductions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What are soft skills?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What are hard skills?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An exercise in inventorying an job ad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Resume writing tips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Cover letter writing tips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Q&amp;A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687C-BDBA-456E-8194-27CCCE35A502}" type="datetime1">
              <a:rPr lang="en-US" smtClean="0"/>
              <a:t>12/9/2021</a:t>
            </a:fld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243B-438C-4584-8A78-433301281A6E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7465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pPr algn="l"/>
            <a:r>
              <a:rPr lang="en-CA" b="1" dirty="0"/>
              <a:t>Customizing Your Resume:  The Microsoft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en-CA" sz="2400" dirty="0"/>
              <a:t>Recruiters are recruitment subject matter experts, they do not do the jobs they recruit for.</a:t>
            </a:r>
          </a:p>
          <a:p>
            <a:r>
              <a:rPr lang="en-CA" sz="2400" dirty="0"/>
              <a:t>The recruitment process is to build a job description, build a job ad that reflects the job description, screen applications and choose candidates who have the soft skills and hard skills as found in the job description / job ad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4320C-ADD3-4213-8049-E4A96C54A796}" type="datetime1">
              <a:rPr lang="en-US" smtClean="0"/>
              <a:t>12/9/2021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243B-438C-4584-8A78-433301281A6E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1993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What Are Soft Skills?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r>
              <a:rPr lang="en-US" sz="2400" dirty="0"/>
              <a:t>Soft skills are skills that shape a person's relationships with other people. </a:t>
            </a:r>
          </a:p>
          <a:p>
            <a:r>
              <a:rPr lang="en-US" sz="2400" dirty="0"/>
              <a:t>Soft skills are a combination of </a:t>
            </a:r>
            <a:r>
              <a:rPr lang="en-US" sz="2400" b="1" dirty="0"/>
              <a:t>people skills</a:t>
            </a:r>
            <a:r>
              <a:rPr lang="en-US" sz="2400" dirty="0"/>
              <a:t>, </a:t>
            </a:r>
            <a:r>
              <a:rPr lang="en-US" sz="2400" b="1" dirty="0"/>
              <a:t>social skills</a:t>
            </a:r>
            <a:r>
              <a:rPr lang="en-US" sz="2400" dirty="0"/>
              <a:t>, </a:t>
            </a:r>
            <a:r>
              <a:rPr lang="en-US" sz="2400" b="1" dirty="0"/>
              <a:t>communication skills</a:t>
            </a:r>
            <a:r>
              <a:rPr lang="en-US" sz="2400" dirty="0"/>
              <a:t>, </a:t>
            </a:r>
            <a:r>
              <a:rPr lang="en-US" sz="2400" b="1" dirty="0"/>
              <a:t>character or personality traits</a:t>
            </a:r>
            <a:r>
              <a:rPr lang="en-US" sz="2400" dirty="0"/>
              <a:t>, </a:t>
            </a:r>
            <a:r>
              <a:rPr lang="en-US" sz="2400" b="1" dirty="0"/>
              <a:t>attitudes</a:t>
            </a:r>
            <a:r>
              <a:rPr lang="en-US" sz="2400" dirty="0"/>
              <a:t>, </a:t>
            </a:r>
            <a:r>
              <a:rPr lang="en-US" sz="2400" b="1" dirty="0"/>
              <a:t>social intelligence</a:t>
            </a:r>
            <a:r>
              <a:rPr lang="en-US" sz="2400" dirty="0"/>
              <a:t>, and </a:t>
            </a:r>
            <a:r>
              <a:rPr lang="en-US" sz="2400" b="1" dirty="0"/>
              <a:t>emotional intelligence </a:t>
            </a:r>
            <a:r>
              <a:rPr lang="en-US" sz="2400" dirty="0"/>
              <a:t>that enable people to navigate their environment, work well with others, perform well, and achieve their goals.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687C-BDBA-456E-8194-27CCCE35A502}" type="datetime1">
              <a:rPr lang="en-US" smtClean="0"/>
              <a:t>12/9/2021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243B-438C-4584-8A78-433301281A6E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8360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/>
              <a:t>What Are Hard Skills?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111111"/>
                </a:solidFill>
              </a:rPr>
              <a:t>Hard skills are specific</a:t>
            </a:r>
            <a:r>
              <a:rPr lang="en-US" sz="2400" b="1" dirty="0">
                <a:solidFill>
                  <a:srgbClr val="111111"/>
                </a:solidFill>
              </a:rPr>
              <a:t> abilities, or capabilities</a:t>
            </a:r>
            <a:r>
              <a:rPr lang="en-US" sz="2400" dirty="0">
                <a:solidFill>
                  <a:srgbClr val="111111"/>
                </a:solidFill>
              </a:rPr>
              <a:t>, that an individual can possess and demonstrate in a measured way. </a:t>
            </a:r>
          </a:p>
          <a:p>
            <a:r>
              <a:rPr lang="en-US" sz="2400" dirty="0">
                <a:solidFill>
                  <a:srgbClr val="111111"/>
                </a:solidFill>
              </a:rPr>
              <a:t>Possessing a hard skill connotes an </a:t>
            </a:r>
            <a:r>
              <a:rPr lang="en-US" sz="2400" b="1" dirty="0">
                <a:solidFill>
                  <a:srgbClr val="111111"/>
                </a:solidFill>
              </a:rPr>
              <a:t>expertise</a:t>
            </a:r>
            <a:r>
              <a:rPr lang="en-US" sz="2400" dirty="0">
                <a:solidFill>
                  <a:srgbClr val="111111"/>
                </a:solidFill>
              </a:rPr>
              <a:t> within the individual to perform a specific task or series of tasks to complete a job.</a:t>
            </a:r>
          </a:p>
          <a:p>
            <a:r>
              <a:rPr lang="en-US" sz="2400" dirty="0">
                <a:solidFill>
                  <a:srgbClr val="222222"/>
                </a:solidFill>
              </a:rPr>
              <a:t>Hard skills are acquired through </a:t>
            </a:r>
            <a:r>
              <a:rPr lang="en-US" sz="2400" b="1" dirty="0">
                <a:solidFill>
                  <a:srgbClr val="222222"/>
                </a:solidFill>
              </a:rPr>
              <a:t>formal education</a:t>
            </a:r>
            <a:r>
              <a:rPr lang="en-US" sz="2400" dirty="0">
                <a:solidFill>
                  <a:srgbClr val="222222"/>
                </a:solidFill>
              </a:rPr>
              <a:t> and </a:t>
            </a:r>
            <a:r>
              <a:rPr lang="en-US" sz="2400" b="1" dirty="0">
                <a:solidFill>
                  <a:srgbClr val="222222"/>
                </a:solidFill>
              </a:rPr>
              <a:t>training</a:t>
            </a:r>
            <a:r>
              <a:rPr lang="en-US" sz="2400" dirty="0">
                <a:solidFill>
                  <a:srgbClr val="222222"/>
                </a:solidFill>
              </a:rPr>
              <a:t> programs (e.g. university, college, apprenticeships) as well as by </a:t>
            </a:r>
            <a:r>
              <a:rPr lang="en-US" sz="2400" b="1" dirty="0">
                <a:solidFill>
                  <a:srgbClr val="222222"/>
                </a:solidFill>
              </a:rPr>
              <a:t>on-the-job training</a:t>
            </a:r>
            <a:r>
              <a:rPr lang="en-US" sz="2400" dirty="0">
                <a:solidFill>
                  <a:srgbClr val="222222"/>
                </a:solidFill>
              </a:rPr>
              <a:t>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687C-BDBA-456E-8194-27CCCE35A502}" type="datetime1">
              <a:rPr lang="en-US" smtClean="0"/>
              <a:t>12/9/2021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243B-438C-4584-8A78-433301281A6E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4536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/>
              <a:t>EXERCISE:  Inventorying a Job 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CA" sz="2400" dirty="0">
                <a:effectLst/>
                <a:ea typeface="Segoe UI Historic" panose="020B0502040204020203" pitchFamily="34" charset="0"/>
                <a:cs typeface="Segoe UI Historic" panose="020B0502040204020203" pitchFamily="34" charset="0"/>
              </a:rPr>
              <a:t>What are the </a:t>
            </a:r>
            <a:r>
              <a:rPr lang="en-CA" sz="2400" b="1" dirty="0">
                <a:ea typeface="Segoe UI Historic" panose="020B0502040204020203" pitchFamily="34" charset="0"/>
                <a:cs typeface="Segoe UI Historic" panose="020B0502040204020203" pitchFamily="34" charset="0"/>
              </a:rPr>
              <a:t>soft skills</a:t>
            </a:r>
            <a:r>
              <a:rPr lang="en-CA" sz="2400" dirty="0">
                <a:effectLst/>
                <a:ea typeface="Segoe UI Historic" panose="020B0502040204020203" pitchFamily="34" charset="0"/>
                <a:cs typeface="Segoe UI Historic" panose="020B0502040204020203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CA" sz="2400" dirty="0">
                <a:ea typeface="Segoe UI Historic" panose="020B0502040204020203" pitchFamily="34" charset="0"/>
                <a:cs typeface="Segoe UI Historic" panose="020B0502040204020203" pitchFamily="34" charset="0"/>
              </a:rPr>
              <a:t>What are the </a:t>
            </a:r>
            <a:r>
              <a:rPr lang="en-CA" sz="2400" b="1" dirty="0">
                <a:ea typeface="Segoe UI Historic" panose="020B0502040204020203" pitchFamily="34" charset="0"/>
                <a:cs typeface="Segoe UI Historic" panose="020B0502040204020203" pitchFamily="34" charset="0"/>
              </a:rPr>
              <a:t>hard skills</a:t>
            </a:r>
            <a:r>
              <a:rPr lang="en-CA" sz="2400" dirty="0">
                <a:ea typeface="Segoe UI Historic" panose="020B0502040204020203" pitchFamily="34" charset="0"/>
                <a:cs typeface="Segoe UI Historic" panose="020B0502040204020203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CA" sz="2400" dirty="0">
                <a:ea typeface="Segoe UI Historic" panose="020B0502040204020203" pitchFamily="34" charset="0"/>
                <a:cs typeface="Segoe UI Historic" panose="020B0502040204020203" pitchFamily="34" charset="0"/>
              </a:rPr>
              <a:t>Who are you and what do you have?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687C-BDBA-456E-8194-27CCCE35A502}" type="datetime1">
              <a:rPr lang="en-US" smtClean="0"/>
              <a:t>12/9/2021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243B-438C-4584-8A78-433301281A6E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2550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1469"/>
            <a:ext cx="8229600" cy="1143000"/>
          </a:xfrm>
        </p:spPr>
        <p:txBody>
          <a:bodyPr/>
          <a:lstStyle/>
          <a:p>
            <a:pPr algn="l"/>
            <a:r>
              <a:rPr lang="en-CA" b="1" dirty="0"/>
              <a:t>Job Ad: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0361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Position:	Shipping &amp; Receiving Administrator</a:t>
            </a:r>
            <a:endParaRPr lang="en-CA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Status:	Full-Time, Monday to Friday</a:t>
            </a:r>
            <a:endParaRPr lang="en-CA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Location:	</a:t>
            </a:r>
            <a:r>
              <a:rPr lang="en-CA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Bayers</a:t>
            </a:r>
            <a:r>
              <a:rPr lang="en-CA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Lake Park, HRM</a:t>
            </a:r>
            <a:endParaRPr lang="en-CA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CA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CA" sz="1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you thrive in a fast paced environment?  Are you highly organized?  Do you have a keen eye for details?</a:t>
            </a:r>
            <a:endParaRPr lang="en-CA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CA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XXX is a full-service dental lab that provides services to dentists across Canada.  XXX specialize in everything from dentures to crowns and digital printing.  XXX is currently seeking a Shipping &amp; Receiving Administrator.  </a:t>
            </a:r>
            <a:r>
              <a:rPr lang="en-US" sz="12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The Shipping &amp; Receiving Administrator is position is responsible for shipping and receiving administration. The challenge of this position is fast-pace of the position. This is a Monday to Friday, 8AM to 4:30pm, in-office position that works under the supervision of the COO.  Overtime is rarely required but when requires is a condition of employment.  </a:t>
            </a:r>
            <a:endParaRPr lang="en-CA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2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This position is responsible for:</a:t>
            </a:r>
            <a:endParaRPr lang="en-CA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CA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Obtain, recording, relaying and processing information required to provide services;</a:t>
            </a:r>
            <a:endParaRPr lang="en-CA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CA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Scheduling and confirming appointments;</a:t>
            </a:r>
            <a:endParaRPr lang="en-CA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CA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Reception and taking messages; </a:t>
            </a:r>
            <a:endParaRPr lang="en-CA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CA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Packing and shipping;</a:t>
            </a:r>
            <a:endParaRPr lang="en-CA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CA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Unpacking and verification of incoming shipments.</a:t>
            </a:r>
            <a:endParaRPr lang="en-CA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2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The successful candidate will have some post-secondary education and one year’s experience in either customer service or shipping and receiving.  The successful candidate must be able to work u</a:t>
            </a:r>
            <a:r>
              <a:rPr lang="en-CA" sz="12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nder</a:t>
            </a:r>
            <a:r>
              <a:rPr lang="en-CA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pressure in a fast paced environment but remain customer focused at all times, </a:t>
            </a:r>
            <a:r>
              <a:rPr lang="en-US" sz="12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be flexible to task, be reliable, possess excellent communication skills, </a:t>
            </a:r>
            <a:r>
              <a:rPr lang="en-CA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will have a strong attention to detail.  The incumbent will have to stand for extended periods, as well as bend, crouch, lift up to 30lbs, and kneel.  Proficiency with MS Office is a must.  </a:t>
            </a:r>
            <a:endParaRPr lang="en-CA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CA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is an hourly position, there is a full medical plan, and there is a pension plan.  </a:t>
            </a:r>
            <a:endParaRPr lang="en-CA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4320C-ADD3-4213-8049-E4A96C54A796}" type="datetime1">
              <a:rPr lang="en-US" smtClean="0"/>
              <a:t>12/9/2021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243B-438C-4584-8A78-433301281A6E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3891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b="1" dirty="0"/>
              <a:t>Resume Headings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CA" sz="2200" dirty="0">
                <a:solidFill>
                  <a:prstClr val="black"/>
                </a:solidFill>
              </a:rPr>
              <a:t>Heading – name, phone number, email and address to clarify residency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CA" sz="2200" dirty="0">
                <a:solidFill>
                  <a:prstClr val="black"/>
                </a:solidFill>
              </a:rPr>
              <a:t>Personal Statement – not what you want but your soft skills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CA" sz="2200" dirty="0">
                <a:solidFill>
                  <a:prstClr val="black"/>
                </a:solidFill>
              </a:rPr>
              <a:t>Accomplishments – your successes in the job, at school, in sports, in the community, volunteering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CA" sz="2200" dirty="0">
                <a:solidFill>
                  <a:prstClr val="black"/>
                </a:solidFill>
              </a:rPr>
              <a:t>Work History – chronological, include dates, don’t bold the employer rather bold the position, thoroughly list duties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CA" sz="2200" dirty="0">
                <a:solidFill>
                  <a:prstClr val="black"/>
                </a:solidFill>
              </a:rPr>
              <a:t>Education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CA" sz="2200" dirty="0">
                <a:solidFill>
                  <a:prstClr val="black"/>
                </a:solidFill>
              </a:rPr>
              <a:t>Designations and Certifications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CA" sz="2200" dirty="0">
                <a:solidFill>
                  <a:prstClr val="black"/>
                </a:solidFill>
              </a:rPr>
              <a:t>Professional Development and Courses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CA" sz="2200" dirty="0">
                <a:solidFill>
                  <a:prstClr val="black"/>
                </a:solidFill>
              </a:rPr>
              <a:t>Technical Skills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CA" sz="2200" dirty="0">
                <a:solidFill>
                  <a:prstClr val="black"/>
                </a:solidFill>
              </a:rPr>
              <a:t>Volunteerism – only as it relates to the job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4320C-ADD3-4213-8049-E4A96C54A796}" type="datetime1">
              <a:rPr lang="en-US" smtClean="0"/>
              <a:t>12/9/2021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243B-438C-4584-8A78-433301281A6E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74332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b="1" dirty="0"/>
              <a:t>Resume Writing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Don’t be shy!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Don’t worry about the length.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CUSTOMIZE YOUR RESUME: Regurgitate the soft skills and hard skills as found in the job ad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Use one font style and no more than 2 font sizes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Use consistent spacing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Don’t use </a:t>
            </a:r>
            <a:r>
              <a:rPr lang="en-US" sz="2400" dirty="0" err="1">
                <a:solidFill>
                  <a:prstClr val="black"/>
                </a:solidFill>
              </a:rPr>
              <a:t>colour</a:t>
            </a:r>
            <a:endParaRPr lang="en-US" sz="2400" dirty="0">
              <a:solidFill>
                <a:prstClr val="black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Don’t include personal information like your age, gender, marital status, or picture</a:t>
            </a:r>
          </a:p>
          <a:p>
            <a:pPr marL="514350" lvl="0" indent="-514350">
              <a:buFont typeface="+mj-lt"/>
              <a:buAutoNum type="arabicPeriod"/>
            </a:pPr>
            <a:endParaRPr lang="en-CA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4320C-ADD3-4213-8049-E4A96C54A796}" type="datetime1">
              <a:rPr lang="en-US" smtClean="0"/>
              <a:t>12/9/2021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0243B-438C-4584-8A78-433301281A6E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6666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hr pros</Template>
  <TotalTime>184</TotalTime>
  <Words>1042</Words>
  <Application>Microsoft Office PowerPoint</Application>
  <PresentationFormat>On-screen Show (4:3)</PresentationFormat>
  <Paragraphs>104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Getting the Interview: Inventorying The Job Ad</vt:lpstr>
      <vt:lpstr>Agenda</vt:lpstr>
      <vt:lpstr>Customizing Your Resume:  The Microsoft Story</vt:lpstr>
      <vt:lpstr>What Are Soft Skills?</vt:lpstr>
      <vt:lpstr>What Are Hard Skills?</vt:lpstr>
      <vt:lpstr>EXERCISE:  Inventorying a Job Ad</vt:lpstr>
      <vt:lpstr>Job Ad: Exercise</vt:lpstr>
      <vt:lpstr>Resume Headings</vt:lpstr>
      <vt:lpstr>Resume Writing Tips</vt:lpstr>
      <vt:lpstr>Cover Letters Paragraphs</vt:lpstr>
      <vt:lpstr>Cover Letter Writing Tips</vt:lpstr>
      <vt:lpstr>Questions…?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Tanya</dc:creator>
  <cp:lastModifiedBy>Alida Campbell</cp:lastModifiedBy>
  <cp:revision>16</cp:revision>
  <dcterms:created xsi:type="dcterms:W3CDTF">2013-11-11T14:00:02Z</dcterms:created>
  <dcterms:modified xsi:type="dcterms:W3CDTF">2021-12-09T19:08:35Z</dcterms:modified>
</cp:coreProperties>
</file>