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4" saveSubsetFonts="1" autoCompressPictures="0">
  <p:sldMasterIdLst>
    <p:sldMasterId id="2147483648" r:id="rId4"/>
  </p:sldMasterIdLst>
  <p:notesMasterIdLst>
    <p:notesMasterId r:id="rId24"/>
  </p:notesMasterIdLst>
  <p:sldIdLst>
    <p:sldId id="256" r:id="rId5"/>
    <p:sldId id="321" r:id="rId6"/>
    <p:sldId id="318" r:id="rId7"/>
    <p:sldId id="343" r:id="rId8"/>
    <p:sldId id="342" r:id="rId9"/>
    <p:sldId id="267" r:id="rId10"/>
    <p:sldId id="344" r:id="rId11"/>
    <p:sldId id="322" r:id="rId12"/>
    <p:sldId id="323" r:id="rId13"/>
    <p:sldId id="325" r:id="rId14"/>
    <p:sldId id="327" r:id="rId15"/>
    <p:sldId id="329" r:id="rId16"/>
    <p:sldId id="346" r:id="rId17"/>
    <p:sldId id="331" r:id="rId18"/>
    <p:sldId id="345" r:id="rId19"/>
    <p:sldId id="333" r:id="rId20"/>
    <p:sldId id="335" r:id="rId21"/>
    <p:sldId id="337" r:id="rId22"/>
    <p:sldId id="26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2129"/>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E3C409-09B2-4461-A7A5-4AC8196DB830}" v="75" dt="2021-03-18T13:05:54.9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82817" autoAdjust="0"/>
  </p:normalViewPr>
  <p:slideViewPr>
    <p:cSldViewPr snapToGrid="0" snapToObjects="1" showGuides="1">
      <p:cViewPr varScale="1">
        <p:scale>
          <a:sx n="94" d="100"/>
          <a:sy n="94" d="100"/>
        </p:scale>
        <p:origin x="1398" y="9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da Halaweh" userId="30a7e1cc-8df7-46fb-b82f-fefcd2b4dbd4" providerId="ADAL" clId="{4BE3C409-09B2-4461-A7A5-4AC8196DB830}"/>
    <pc:docChg chg="undo custSel addSld delSld modSld sldOrd">
      <pc:chgData name="Nada Halaweh" userId="30a7e1cc-8df7-46fb-b82f-fefcd2b4dbd4" providerId="ADAL" clId="{4BE3C409-09B2-4461-A7A5-4AC8196DB830}" dt="2021-03-18T13:05:54.935" v="8940" actId="255"/>
      <pc:docMkLst>
        <pc:docMk/>
      </pc:docMkLst>
      <pc:sldChg chg="modSp add mod">
        <pc:chgData name="Nada Halaweh" userId="30a7e1cc-8df7-46fb-b82f-fefcd2b4dbd4" providerId="ADAL" clId="{4BE3C409-09B2-4461-A7A5-4AC8196DB830}" dt="2021-03-17T18:47:05.070" v="52" actId="20577"/>
        <pc:sldMkLst>
          <pc:docMk/>
          <pc:sldMk cId="1810319061" sldId="256"/>
        </pc:sldMkLst>
        <pc:spChg chg="mod">
          <ac:chgData name="Nada Halaweh" userId="30a7e1cc-8df7-46fb-b82f-fefcd2b4dbd4" providerId="ADAL" clId="{4BE3C409-09B2-4461-A7A5-4AC8196DB830}" dt="2021-03-17T18:47:05.070" v="52" actId="20577"/>
          <ac:spMkLst>
            <pc:docMk/>
            <pc:sldMk cId="1810319061" sldId="256"/>
            <ac:spMk id="6" creationId="{53AC4170-6045-4D5B-8F4F-17437B332107}"/>
          </ac:spMkLst>
        </pc:spChg>
      </pc:sldChg>
      <pc:sldChg chg="del">
        <pc:chgData name="Nada Halaweh" userId="30a7e1cc-8df7-46fb-b82f-fefcd2b4dbd4" providerId="ADAL" clId="{4BE3C409-09B2-4461-A7A5-4AC8196DB830}" dt="2021-03-17T18:45:55.825" v="33" actId="47"/>
        <pc:sldMkLst>
          <pc:docMk/>
          <pc:sldMk cId="1229415662" sldId="261"/>
        </pc:sldMkLst>
      </pc:sldChg>
      <pc:sldChg chg="del">
        <pc:chgData name="Nada Halaweh" userId="30a7e1cc-8df7-46fb-b82f-fefcd2b4dbd4" providerId="ADAL" clId="{4BE3C409-09B2-4461-A7A5-4AC8196DB830}" dt="2021-03-17T18:46:12.914" v="38" actId="47"/>
        <pc:sldMkLst>
          <pc:docMk/>
          <pc:sldMk cId="1637582279" sldId="262"/>
        </pc:sldMkLst>
      </pc:sldChg>
      <pc:sldChg chg="del">
        <pc:chgData name="Nada Halaweh" userId="30a7e1cc-8df7-46fb-b82f-fefcd2b4dbd4" providerId="ADAL" clId="{4BE3C409-09B2-4461-A7A5-4AC8196DB830}" dt="2021-03-17T18:45:05.750" v="28" actId="47"/>
        <pc:sldMkLst>
          <pc:docMk/>
          <pc:sldMk cId="1169673772" sldId="264"/>
        </pc:sldMkLst>
      </pc:sldChg>
      <pc:sldChg chg="del">
        <pc:chgData name="Nada Halaweh" userId="30a7e1cc-8df7-46fb-b82f-fefcd2b4dbd4" providerId="ADAL" clId="{4BE3C409-09B2-4461-A7A5-4AC8196DB830}" dt="2021-03-17T18:45:03.720" v="27" actId="47"/>
        <pc:sldMkLst>
          <pc:docMk/>
          <pc:sldMk cId="641781366" sldId="265"/>
        </pc:sldMkLst>
      </pc:sldChg>
      <pc:sldChg chg="addSp delSp modSp mod modNotesTx">
        <pc:chgData name="Nada Halaweh" userId="30a7e1cc-8df7-46fb-b82f-fefcd2b4dbd4" providerId="ADAL" clId="{4BE3C409-09B2-4461-A7A5-4AC8196DB830}" dt="2021-03-17T19:55:01.674" v="633" actId="20577"/>
        <pc:sldMkLst>
          <pc:docMk/>
          <pc:sldMk cId="2129730426" sldId="267"/>
        </pc:sldMkLst>
        <pc:spChg chg="del mod">
          <ac:chgData name="Nada Halaweh" userId="30a7e1cc-8df7-46fb-b82f-fefcd2b4dbd4" providerId="ADAL" clId="{4BE3C409-09B2-4461-A7A5-4AC8196DB830}" dt="2021-03-17T18:47:24.530" v="57" actId="478"/>
          <ac:spMkLst>
            <pc:docMk/>
            <pc:sldMk cId="2129730426" sldId="267"/>
            <ac:spMk id="2" creationId="{00000000-0000-0000-0000-000000000000}"/>
          </ac:spMkLst>
        </pc:spChg>
        <pc:spChg chg="del mod">
          <ac:chgData name="Nada Halaweh" userId="30a7e1cc-8df7-46fb-b82f-fefcd2b4dbd4" providerId="ADAL" clId="{4BE3C409-09B2-4461-A7A5-4AC8196DB830}" dt="2021-03-17T18:47:25.800" v="58" actId="478"/>
          <ac:spMkLst>
            <pc:docMk/>
            <pc:sldMk cId="2129730426" sldId="267"/>
            <ac:spMk id="3" creationId="{00000000-0000-0000-0000-000000000000}"/>
          </ac:spMkLst>
        </pc:spChg>
        <pc:spChg chg="add mod">
          <ac:chgData name="Nada Halaweh" userId="30a7e1cc-8df7-46fb-b82f-fefcd2b4dbd4" providerId="ADAL" clId="{4BE3C409-09B2-4461-A7A5-4AC8196DB830}" dt="2021-03-17T19:05:53.391" v="110" actId="1076"/>
          <ac:spMkLst>
            <pc:docMk/>
            <pc:sldMk cId="2129730426" sldId="267"/>
            <ac:spMk id="5" creationId="{BB158A70-5D79-40CF-AE9B-79916D820773}"/>
          </ac:spMkLst>
        </pc:spChg>
        <pc:spChg chg="add mod">
          <ac:chgData name="Nada Halaweh" userId="30a7e1cc-8df7-46fb-b82f-fefcd2b4dbd4" providerId="ADAL" clId="{4BE3C409-09B2-4461-A7A5-4AC8196DB830}" dt="2021-03-17T19:50:27.052" v="357" actId="255"/>
          <ac:spMkLst>
            <pc:docMk/>
            <pc:sldMk cId="2129730426" sldId="267"/>
            <ac:spMk id="6" creationId="{0960756F-0A6D-42AE-8E69-EA32C73A9173}"/>
          </ac:spMkLst>
        </pc:spChg>
        <pc:spChg chg="add mod">
          <ac:chgData name="Nada Halaweh" userId="30a7e1cc-8df7-46fb-b82f-fefcd2b4dbd4" providerId="ADAL" clId="{4BE3C409-09B2-4461-A7A5-4AC8196DB830}" dt="2021-03-17T19:49:27.956" v="345" actId="1076"/>
          <ac:spMkLst>
            <pc:docMk/>
            <pc:sldMk cId="2129730426" sldId="267"/>
            <ac:spMk id="7" creationId="{D9632E6D-A172-4414-947E-47FCE0B45ED5}"/>
          </ac:spMkLst>
        </pc:spChg>
        <pc:spChg chg="add mod">
          <ac:chgData name="Nada Halaweh" userId="30a7e1cc-8df7-46fb-b82f-fefcd2b4dbd4" providerId="ADAL" clId="{4BE3C409-09B2-4461-A7A5-4AC8196DB830}" dt="2021-03-17T19:54:44.380" v="630" actId="1076"/>
          <ac:spMkLst>
            <pc:docMk/>
            <pc:sldMk cId="2129730426" sldId="267"/>
            <ac:spMk id="8" creationId="{E7EFBED6-BB64-4219-9CF2-590ED38144D7}"/>
          </ac:spMkLst>
        </pc:spChg>
        <pc:spChg chg="add mod">
          <ac:chgData name="Nada Halaweh" userId="30a7e1cc-8df7-46fb-b82f-fefcd2b4dbd4" providerId="ADAL" clId="{4BE3C409-09B2-4461-A7A5-4AC8196DB830}" dt="2021-03-17T19:50:46.125" v="358" actId="207"/>
          <ac:spMkLst>
            <pc:docMk/>
            <pc:sldMk cId="2129730426" sldId="267"/>
            <ac:spMk id="9" creationId="{DFB120EF-DC2D-48F3-A6B2-4EACB151A6E4}"/>
          </ac:spMkLst>
        </pc:spChg>
        <pc:spChg chg="add mod">
          <ac:chgData name="Nada Halaweh" userId="30a7e1cc-8df7-46fb-b82f-fefcd2b4dbd4" providerId="ADAL" clId="{4BE3C409-09B2-4461-A7A5-4AC8196DB830}" dt="2021-03-17T19:50:55.190" v="359" actId="207"/>
          <ac:spMkLst>
            <pc:docMk/>
            <pc:sldMk cId="2129730426" sldId="267"/>
            <ac:spMk id="10" creationId="{AA1A6F69-EDCB-4783-A3CE-F0E269097FD0}"/>
          </ac:spMkLst>
        </pc:spChg>
        <pc:spChg chg="add mod">
          <ac:chgData name="Nada Halaweh" userId="30a7e1cc-8df7-46fb-b82f-fefcd2b4dbd4" providerId="ADAL" clId="{4BE3C409-09B2-4461-A7A5-4AC8196DB830}" dt="2021-03-17T19:51:13.716" v="360" actId="207"/>
          <ac:spMkLst>
            <pc:docMk/>
            <pc:sldMk cId="2129730426" sldId="267"/>
            <ac:spMk id="11" creationId="{F105CE4D-265B-4143-B2FC-FB9ACEDA3AF3}"/>
          </ac:spMkLst>
        </pc:spChg>
        <pc:spChg chg="add mod">
          <ac:chgData name="Nada Halaweh" userId="30a7e1cc-8df7-46fb-b82f-fefcd2b4dbd4" providerId="ADAL" clId="{4BE3C409-09B2-4461-A7A5-4AC8196DB830}" dt="2021-03-17T19:51:31.501" v="361" actId="207"/>
          <ac:spMkLst>
            <pc:docMk/>
            <pc:sldMk cId="2129730426" sldId="267"/>
            <ac:spMk id="12" creationId="{FFCEB79E-37C5-4CCC-B743-DCBDEAF462CC}"/>
          </ac:spMkLst>
        </pc:spChg>
        <pc:spChg chg="add mod">
          <ac:chgData name="Nada Halaweh" userId="30a7e1cc-8df7-46fb-b82f-fefcd2b4dbd4" providerId="ADAL" clId="{4BE3C409-09B2-4461-A7A5-4AC8196DB830}" dt="2021-03-17T19:53:14.252" v="498" actId="1076"/>
          <ac:spMkLst>
            <pc:docMk/>
            <pc:sldMk cId="2129730426" sldId="267"/>
            <ac:spMk id="13" creationId="{9B855E2B-54CB-4833-8113-1DFAFE48A61F}"/>
          </ac:spMkLst>
        </pc:spChg>
        <pc:spChg chg="add mod">
          <ac:chgData name="Nada Halaweh" userId="30a7e1cc-8df7-46fb-b82f-fefcd2b4dbd4" providerId="ADAL" clId="{4BE3C409-09B2-4461-A7A5-4AC8196DB830}" dt="2021-03-17T19:53:34.884" v="532" actId="255"/>
          <ac:spMkLst>
            <pc:docMk/>
            <pc:sldMk cId="2129730426" sldId="267"/>
            <ac:spMk id="14" creationId="{10BE28C4-13C7-43BB-B1B5-CF5803EFDADE}"/>
          </ac:spMkLst>
        </pc:spChg>
        <pc:spChg chg="add mod">
          <ac:chgData name="Nada Halaweh" userId="30a7e1cc-8df7-46fb-b82f-fefcd2b4dbd4" providerId="ADAL" clId="{4BE3C409-09B2-4461-A7A5-4AC8196DB830}" dt="2021-03-17T19:54:07.542" v="575" actId="14100"/>
          <ac:spMkLst>
            <pc:docMk/>
            <pc:sldMk cId="2129730426" sldId="267"/>
            <ac:spMk id="15" creationId="{B65BB5C5-2DE3-49EB-B5A2-B4004687B3E6}"/>
          </ac:spMkLst>
        </pc:spChg>
        <pc:spChg chg="add mod">
          <ac:chgData name="Nada Halaweh" userId="30a7e1cc-8df7-46fb-b82f-fefcd2b4dbd4" providerId="ADAL" clId="{4BE3C409-09B2-4461-A7A5-4AC8196DB830}" dt="2021-03-17T19:54:48.108" v="631" actId="1076"/>
          <ac:spMkLst>
            <pc:docMk/>
            <pc:sldMk cId="2129730426" sldId="267"/>
            <ac:spMk id="16" creationId="{2D02E117-A503-4115-8290-8227D8360E4F}"/>
          </ac:spMkLst>
        </pc:spChg>
        <pc:picChg chg="del">
          <ac:chgData name="Nada Halaweh" userId="30a7e1cc-8df7-46fb-b82f-fefcd2b4dbd4" providerId="ADAL" clId="{4BE3C409-09B2-4461-A7A5-4AC8196DB830}" dt="2021-03-17T18:47:18.500" v="53" actId="478"/>
          <ac:picMkLst>
            <pc:docMk/>
            <pc:sldMk cId="2129730426" sldId="267"/>
            <ac:picMk id="4" creationId="{00000000-0000-0000-0000-000000000000}"/>
          </ac:picMkLst>
        </pc:picChg>
        <pc:picChg chg="add mod">
          <ac:chgData name="Nada Halaweh" userId="30a7e1cc-8df7-46fb-b82f-fefcd2b4dbd4" providerId="ADAL" clId="{4BE3C409-09B2-4461-A7A5-4AC8196DB830}" dt="2021-03-17T19:54:59.533" v="632"/>
          <ac:picMkLst>
            <pc:docMk/>
            <pc:sldMk cId="2129730426" sldId="267"/>
            <ac:picMk id="18" creationId="{A470583D-8E0E-48AE-A46A-6FFA98668929}"/>
          </ac:picMkLst>
        </pc:picChg>
        <pc:picChg chg="add mod">
          <ac:chgData name="Nada Halaweh" userId="30a7e1cc-8df7-46fb-b82f-fefcd2b4dbd4" providerId="ADAL" clId="{4BE3C409-09B2-4461-A7A5-4AC8196DB830}" dt="2021-03-17T19:49:29.988" v="346" actId="1076"/>
          <ac:picMkLst>
            <pc:docMk/>
            <pc:sldMk cId="2129730426" sldId="267"/>
            <ac:picMk id="1026" creationId="{E715CC5C-DA28-46F0-B2EC-3E3F329CF733}"/>
          </ac:picMkLst>
        </pc:picChg>
      </pc:sldChg>
      <pc:sldChg chg="del">
        <pc:chgData name="Nada Halaweh" userId="30a7e1cc-8df7-46fb-b82f-fefcd2b4dbd4" providerId="ADAL" clId="{4BE3C409-09B2-4461-A7A5-4AC8196DB830}" dt="2021-03-17T18:46:09.438" v="37" actId="47"/>
        <pc:sldMkLst>
          <pc:docMk/>
          <pc:sldMk cId="1001297115" sldId="269"/>
        </pc:sldMkLst>
      </pc:sldChg>
      <pc:sldChg chg="delSp del mod delAnim">
        <pc:chgData name="Nada Halaweh" userId="30a7e1cc-8df7-46fb-b82f-fefcd2b4dbd4" providerId="ADAL" clId="{4BE3C409-09B2-4461-A7A5-4AC8196DB830}" dt="2021-03-17T18:31:30.855" v="2" actId="2696"/>
        <pc:sldMkLst>
          <pc:docMk/>
          <pc:sldMk cId="3570698831" sldId="272"/>
        </pc:sldMkLst>
        <pc:picChg chg="del">
          <ac:chgData name="Nada Halaweh" userId="30a7e1cc-8df7-46fb-b82f-fefcd2b4dbd4" providerId="ADAL" clId="{4BE3C409-09B2-4461-A7A5-4AC8196DB830}" dt="2021-03-17T18:31:25.480" v="1" actId="478"/>
          <ac:picMkLst>
            <pc:docMk/>
            <pc:sldMk cId="3570698831" sldId="272"/>
            <ac:picMk id="2" creationId="{00000000-0000-0000-0000-000000000000}"/>
          </ac:picMkLst>
        </pc:picChg>
        <pc:picChg chg="del">
          <ac:chgData name="Nada Halaweh" userId="30a7e1cc-8df7-46fb-b82f-fefcd2b4dbd4" providerId="ADAL" clId="{4BE3C409-09B2-4461-A7A5-4AC8196DB830}" dt="2021-03-17T18:31:23.322" v="0" actId="478"/>
          <ac:picMkLst>
            <pc:docMk/>
            <pc:sldMk cId="3570698831" sldId="272"/>
            <ac:picMk id="3" creationId="{00000000-0000-0000-0000-000000000000}"/>
          </ac:picMkLst>
        </pc:picChg>
      </pc:sldChg>
      <pc:sldChg chg="del">
        <pc:chgData name="Nada Halaweh" userId="30a7e1cc-8df7-46fb-b82f-fefcd2b4dbd4" providerId="ADAL" clId="{4BE3C409-09B2-4461-A7A5-4AC8196DB830}" dt="2021-03-17T18:46:07.390" v="36" actId="47"/>
        <pc:sldMkLst>
          <pc:docMk/>
          <pc:sldMk cId="3087066065" sldId="273"/>
        </pc:sldMkLst>
      </pc:sldChg>
      <pc:sldChg chg="del">
        <pc:chgData name="Nada Halaweh" userId="30a7e1cc-8df7-46fb-b82f-fefcd2b4dbd4" providerId="ADAL" clId="{4BE3C409-09B2-4461-A7A5-4AC8196DB830}" dt="2021-03-17T18:46:03.860" v="35" actId="47"/>
        <pc:sldMkLst>
          <pc:docMk/>
          <pc:sldMk cId="2866218586" sldId="274"/>
        </pc:sldMkLst>
      </pc:sldChg>
      <pc:sldChg chg="del">
        <pc:chgData name="Nada Halaweh" userId="30a7e1cc-8df7-46fb-b82f-fefcd2b4dbd4" providerId="ADAL" clId="{4BE3C409-09B2-4461-A7A5-4AC8196DB830}" dt="2021-03-17T18:45:59.830" v="34" actId="47"/>
        <pc:sldMkLst>
          <pc:docMk/>
          <pc:sldMk cId="1505377288" sldId="275"/>
        </pc:sldMkLst>
      </pc:sldChg>
      <pc:sldChg chg="del">
        <pc:chgData name="Nada Halaweh" userId="30a7e1cc-8df7-46fb-b82f-fefcd2b4dbd4" providerId="ADAL" clId="{4BE3C409-09B2-4461-A7A5-4AC8196DB830}" dt="2021-03-17T18:45:00.440" v="26" actId="47"/>
        <pc:sldMkLst>
          <pc:docMk/>
          <pc:sldMk cId="2532230266" sldId="276"/>
        </pc:sldMkLst>
      </pc:sldChg>
      <pc:sldChg chg="del">
        <pc:chgData name="Nada Halaweh" userId="30a7e1cc-8df7-46fb-b82f-fefcd2b4dbd4" providerId="ADAL" clId="{4BE3C409-09B2-4461-A7A5-4AC8196DB830}" dt="2021-03-17T18:45:43.840" v="32" actId="47"/>
        <pc:sldMkLst>
          <pc:docMk/>
          <pc:sldMk cId="2827711528" sldId="278"/>
        </pc:sldMkLst>
      </pc:sldChg>
      <pc:sldChg chg="del">
        <pc:chgData name="Nada Halaweh" userId="30a7e1cc-8df7-46fb-b82f-fefcd2b4dbd4" providerId="ADAL" clId="{4BE3C409-09B2-4461-A7A5-4AC8196DB830}" dt="2021-03-17T18:45:34.800" v="31" actId="47"/>
        <pc:sldMkLst>
          <pc:docMk/>
          <pc:sldMk cId="3177460037" sldId="279"/>
        </pc:sldMkLst>
      </pc:sldChg>
      <pc:sldChg chg="del">
        <pc:chgData name="Nada Halaweh" userId="30a7e1cc-8df7-46fb-b82f-fefcd2b4dbd4" providerId="ADAL" clId="{4BE3C409-09B2-4461-A7A5-4AC8196DB830}" dt="2021-03-17T18:45:29.725" v="30" actId="47"/>
        <pc:sldMkLst>
          <pc:docMk/>
          <pc:sldMk cId="390822042" sldId="280"/>
        </pc:sldMkLst>
      </pc:sldChg>
      <pc:sldChg chg="del">
        <pc:chgData name="Nada Halaweh" userId="30a7e1cc-8df7-46fb-b82f-fefcd2b4dbd4" providerId="ADAL" clId="{4BE3C409-09B2-4461-A7A5-4AC8196DB830}" dt="2021-03-17T18:45:09.310" v="29" actId="47"/>
        <pc:sldMkLst>
          <pc:docMk/>
          <pc:sldMk cId="914707568" sldId="281"/>
        </pc:sldMkLst>
      </pc:sldChg>
      <pc:sldChg chg="del">
        <pc:chgData name="Nada Halaweh" userId="30a7e1cc-8df7-46fb-b82f-fefcd2b4dbd4" providerId="ADAL" clId="{4BE3C409-09B2-4461-A7A5-4AC8196DB830}" dt="2021-03-17T18:44:58.500" v="25" actId="47"/>
        <pc:sldMkLst>
          <pc:docMk/>
          <pc:sldMk cId="1452665589" sldId="282"/>
        </pc:sldMkLst>
      </pc:sldChg>
      <pc:sldChg chg="del">
        <pc:chgData name="Nada Halaweh" userId="30a7e1cc-8df7-46fb-b82f-fefcd2b4dbd4" providerId="ADAL" clId="{4BE3C409-09B2-4461-A7A5-4AC8196DB830}" dt="2021-03-17T18:44:55.145" v="24" actId="47"/>
        <pc:sldMkLst>
          <pc:docMk/>
          <pc:sldMk cId="3192844541" sldId="283"/>
        </pc:sldMkLst>
      </pc:sldChg>
      <pc:sldChg chg="del">
        <pc:chgData name="Nada Halaweh" userId="30a7e1cc-8df7-46fb-b82f-fefcd2b4dbd4" providerId="ADAL" clId="{4BE3C409-09B2-4461-A7A5-4AC8196DB830}" dt="2021-03-17T18:44:36.620" v="22" actId="47"/>
        <pc:sldMkLst>
          <pc:docMk/>
          <pc:sldMk cId="997624047" sldId="284"/>
        </pc:sldMkLst>
      </pc:sldChg>
      <pc:sldChg chg="del">
        <pc:chgData name="Nada Halaweh" userId="30a7e1cc-8df7-46fb-b82f-fefcd2b4dbd4" providerId="ADAL" clId="{4BE3C409-09B2-4461-A7A5-4AC8196DB830}" dt="2021-03-17T18:44:28.720" v="20" actId="47"/>
        <pc:sldMkLst>
          <pc:docMk/>
          <pc:sldMk cId="75119367" sldId="285"/>
        </pc:sldMkLst>
      </pc:sldChg>
      <pc:sldChg chg="del">
        <pc:chgData name="Nada Halaweh" userId="30a7e1cc-8df7-46fb-b82f-fefcd2b4dbd4" providerId="ADAL" clId="{4BE3C409-09B2-4461-A7A5-4AC8196DB830}" dt="2021-03-17T18:43:17.863" v="18" actId="2696"/>
        <pc:sldMkLst>
          <pc:docMk/>
          <pc:sldMk cId="1432391659" sldId="286"/>
        </pc:sldMkLst>
      </pc:sldChg>
      <pc:sldChg chg="del">
        <pc:chgData name="Nada Halaweh" userId="30a7e1cc-8df7-46fb-b82f-fefcd2b4dbd4" providerId="ADAL" clId="{4BE3C409-09B2-4461-A7A5-4AC8196DB830}" dt="2021-03-17T18:43:06.772" v="17" actId="2696"/>
        <pc:sldMkLst>
          <pc:docMk/>
          <pc:sldMk cId="479250255" sldId="287"/>
        </pc:sldMkLst>
      </pc:sldChg>
      <pc:sldChg chg="del">
        <pc:chgData name="Nada Halaweh" userId="30a7e1cc-8df7-46fb-b82f-fefcd2b4dbd4" providerId="ADAL" clId="{4BE3C409-09B2-4461-A7A5-4AC8196DB830}" dt="2021-03-17T18:46:21.440" v="41" actId="47"/>
        <pc:sldMkLst>
          <pc:docMk/>
          <pc:sldMk cId="2321496670" sldId="288"/>
        </pc:sldMkLst>
      </pc:sldChg>
      <pc:sldChg chg="del">
        <pc:chgData name="Nada Halaweh" userId="30a7e1cc-8df7-46fb-b82f-fefcd2b4dbd4" providerId="ADAL" clId="{4BE3C409-09B2-4461-A7A5-4AC8196DB830}" dt="2021-03-17T18:34:50.971" v="16" actId="47"/>
        <pc:sldMkLst>
          <pc:docMk/>
          <pc:sldMk cId="364360168" sldId="289"/>
        </pc:sldMkLst>
      </pc:sldChg>
      <pc:sldChg chg="del">
        <pc:chgData name="Nada Halaweh" userId="30a7e1cc-8df7-46fb-b82f-fefcd2b4dbd4" providerId="ADAL" clId="{4BE3C409-09B2-4461-A7A5-4AC8196DB830}" dt="2021-03-17T18:44:44.605" v="23" actId="47"/>
        <pc:sldMkLst>
          <pc:docMk/>
          <pc:sldMk cId="1055960190" sldId="290"/>
        </pc:sldMkLst>
      </pc:sldChg>
      <pc:sldChg chg="del">
        <pc:chgData name="Nada Halaweh" userId="30a7e1cc-8df7-46fb-b82f-fefcd2b4dbd4" providerId="ADAL" clId="{4BE3C409-09B2-4461-A7A5-4AC8196DB830}" dt="2021-03-17T18:49:59.910" v="59" actId="47"/>
        <pc:sldMkLst>
          <pc:docMk/>
          <pc:sldMk cId="3642663542" sldId="291"/>
        </pc:sldMkLst>
      </pc:sldChg>
      <pc:sldChg chg="del">
        <pc:chgData name="Nada Halaweh" userId="30a7e1cc-8df7-46fb-b82f-fefcd2b4dbd4" providerId="ADAL" clId="{4BE3C409-09B2-4461-A7A5-4AC8196DB830}" dt="2021-03-17T18:44:26.745" v="19" actId="47"/>
        <pc:sldMkLst>
          <pc:docMk/>
          <pc:sldMk cId="2873651138" sldId="292"/>
        </pc:sldMkLst>
      </pc:sldChg>
      <pc:sldChg chg="del">
        <pc:chgData name="Nada Halaweh" userId="30a7e1cc-8df7-46fb-b82f-fefcd2b4dbd4" providerId="ADAL" clId="{4BE3C409-09B2-4461-A7A5-4AC8196DB830}" dt="2021-03-17T18:51:26.747" v="62" actId="47"/>
        <pc:sldMkLst>
          <pc:docMk/>
          <pc:sldMk cId="556974644" sldId="293"/>
        </pc:sldMkLst>
      </pc:sldChg>
      <pc:sldChg chg="del">
        <pc:chgData name="Nada Halaweh" userId="30a7e1cc-8df7-46fb-b82f-fefcd2b4dbd4" providerId="ADAL" clId="{4BE3C409-09B2-4461-A7A5-4AC8196DB830}" dt="2021-03-17T18:51:34.429" v="65" actId="47"/>
        <pc:sldMkLst>
          <pc:docMk/>
          <pc:sldMk cId="2743243363" sldId="294"/>
        </pc:sldMkLst>
      </pc:sldChg>
      <pc:sldChg chg="del">
        <pc:chgData name="Nada Halaweh" userId="30a7e1cc-8df7-46fb-b82f-fefcd2b4dbd4" providerId="ADAL" clId="{4BE3C409-09B2-4461-A7A5-4AC8196DB830}" dt="2021-03-17T18:32:56.945" v="10" actId="47"/>
        <pc:sldMkLst>
          <pc:docMk/>
          <pc:sldMk cId="3235824932" sldId="295"/>
        </pc:sldMkLst>
      </pc:sldChg>
      <pc:sldChg chg="del">
        <pc:chgData name="Nada Halaweh" userId="30a7e1cc-8df7-46fb-b82f-fefcd2b4dbd4" providerId="ADAL" clId="{4BE3C409-09B2-4461-A7A5-4AC8196DB830}" dt="2021-03-18T12:40:10.636" v="6618" actId="2696"/>
        <pc:sldMkLst>
          <pc:docMk/>
          <pc:sldMk cId="2728364976" sldId="297"/>
        </pc:sldMkLst>
      </pc:sldChg>
      <pc:sldChg chg="del">
        <pc:chgData name="Nada Halaweh" userId="30a7e1cc-8df7-46fb-b82f-fefcd2b4dbd4" providerId="ADAL" clId="{4BE3C409-09B2-4461-A7A5-4AC8196DB830}" dt="2021-03-18T12:40:03.357" v="6616" actId="2696"/>
        <pc:sldMkLst>
          <pc:docMk/>
          <pc:sldMk cId="2217332734" sldId="300"/>
        </pc:sldMkLst>
      </pc:sldChg>
      <pc:sldChg chg="del">
        <pc:chgData name="Nada Halaweh" userId="30a7e1cc-8df7-46fb-b82f-fefcd2b4dbd4" providerId="ADAL" clId="{4BE3C409-09B2-4461-A7A5-4AC8196DB830}" dt="2021-03-18T12:39:58.703" v="6615" actId="2696"/>
        <pc:sldMkLst>
          <pc:docMk/>
          <pc:sldMk cId="4067100791" sldId="301"/>
        </pc:sldMkLst>
      </pc:sldChg>
      <pc:sldChg chg="del">
        <pc:chgData name="Nada Halaweh" userId="30a7e1cc-8df7-46fb-b82f-fefcd2b4dbd4" providerId="ADAL" clId="{4BE3C409-09B2-4461-A7A5-4AC8196DB830}" dt="2021-03-17T18:46:17.790" v="40" actId="47"/>
        <pc:sldMkLst>
          <pc:docMk/>
          <pc:sldMk cId="1793563062" sldId="302"/>
        </pc:sldMkLst>
      </pc:sldChg>
      <pc:sldChg chg="del">
        <pc:chgData name="Nada Halaweh" userId="30a7e1cc-8df7-46fb-b82f-fefcd2b4dbd4" providerId="ADAL" clId="{4BE3C409-09B2-4461-A7A5-4AC8196DB830}" dt="2021-03-17T18:46:14.495" v="39" actId="47"/>
        <pc:sldMkLst>
          <pc:docMk/>
          <pc:sldMk cId="472995706" sldId="303"/>
        </pc:sldMkLst>
      </pc:sldChg>
      <pc:sldChg chg="del">
        <pc:chgData name="Nada Halaweh" userId="30a7e1cc-8df7-46fb-b82f-fefcd2b4dbd4" providerId="ADAL" clId="{4BE3C409-09B2-4461-A7A5-4AC8196DB830}" dt="2021-03-17T18:50:38.052" v="61" actId="47"/>
        <pc:sldMkLst>
          <pc:docMk/>
          <pc:sldMk cId="717934873" sldId="304"/>
        </pc:sldMkLst>
      </pc:sldChg>
      <pc:sldChg chg="del">
        <pc:chgData name="Nada Halaweh" userId="30a7e1cc-8df7-46fb-b82f-fefcd2b4dbd4" providerId="ADAL" clId="{4BE3C409-09B2-4461-A7A5-4AC8196DB830}" dt="2021-03-17T18:51:28.480" v="63" actId="47"/>
        <pc:sldMkLst>
          <pc:docMk/>
          <pc:sldMk cId="1046708001" sldId="305"/>
        </pc:sldMkLst>
      </pc:sldChg>
      <pc:sldChg chg="del">
        <pc:chgData name="Nada Halaweh" userId="30a7e1cc-8df7-46fb-b82f-fefcd2b4dbd4" providerId="ADAL" clId="{4BE3C409-09B2-4461-A7A5-4AC8196DB830}" dt="2021-03-17T18:32:46.547" v="9" actId="47"/>
        <pc:sldMkLst>
          <pc:docMk/>
          <pc:sldMk cId="42996721" sldId="307"/>
        </pc:sldMkLst>
      </pc:sldChg>
      <pc:sldChg chg="del">
        <pc:chgData name="Nada Halaweh" userId="30a7e1cc-8df7-46fb-b82f-fefcd2b4dbd4" providerId="ADAL" clId="{4BE3C409-09B2-4461-A7A5-4AC8196DB830}" dt="2021-03-17T18:33:44.203" v="11" actId="47"/>
        <pc:sldMkLst>
          <pc:docMk/>
          <pc:sldMk cId="1344833833" sldId="308"/>
        </pc:sldMkLst>
      </pc:sldChg>
      <pc:sldChg chg="del">
        <pc:chgData name="Nada Halaweh" userId="30a7e1cc-8df7-46fb-b82f-fefcd2b4dbd4" providerId="ADAL" clId="{4BE3C409-09B2-4461-A7A5-4AC8196DB830}" dt="2021-03-17T18:33:47.034" v="12" actId="47"/>
        <pc:sldMkLst>
          <pc:docMk/>
          <pc:sldMk cId="1015287159" sldId="309"/>
        </pc:sldMkLst>
      </pc:sldChg>
      <pc:sldChg chg="del">
        <pc:chgData name="Nada Halaweh" userId="30a7e1cc-8df7-46fb-b82f-fefcd2b4dbd4" providerId="ADAL" clId="{4BE3C409-09B2-4461-A7A5-4AC8196DB830}" dt="2021-03-17T18:32:40.883" v="7" actId="47"/>
        <pc:sldMkLst>
          <pc:docMk/>
          <pc:sldMk cId="1260330194" sldId="310"/>
        </pc:sldMkLst>
      </pc:sldChg>
      <pc:sldChg chg="del">
        <pc:chgData name="Nada Halaweh" userId="30a7e1cc-8df7-46fb-b82f-fefcd2b4dbd4" providerId="ADAL" clId="{4BE3C409-09B2-4461-A7A5-4AC8196DB830}" dt="2021-03-17T18:32:39.288" v="6" actId="47"/>
        <pc:sldMkLst>
          <pc:docMk/>
          <pc:sldMk cId="1379973336" sldId="311"/>
        </pc:sldMkLst>
      </pc:sldChg>
      <pc:sldChg chg="del">
        <pc:chgData name="Nada Halaweh" userId="30a7e1cc-8df7-46fb-b82f-fefcd2b4dbd4" providerId="ADAL" clId="{4BE3C409-09B2-4461-A7A5-4AC8196DB830}" dt="2021-03-17T18:32:36.927" v="5" actId="47"/>
        <pc:sldMkLst>
          <pc:docMk/>
          <pc:sldMk cId="71550023" sldId="312"/>
        </pc:sldMkLst>
      </pc:sldChg>
      <pc:sldChg chg="del">
        <pc:chgData name="Nada Halaweh" userId="30a7e1cc-8df7-46fb-b82f-fefcd2b4dbd4" providerId="ADAL" clId="{4BE3C409-09B2-4461-A7A5-4AC8196DB830}" dt="2021-03-17T18:32:43.962" v="8" actId="47"/>
        <pc:sldMkLst>
          <pc:docMk/>
          <pc:sldMk cId="4081630690" sldId="313"/>
        </pc:sldMkLst>
      </pc:sldChg>
      <pc:sldChg chg="del">
        <pc:chgData name="Nada Halaweh" userId="30a7e1cc-8df7-46fb-b82f-fefcd2b4dbd4" providerId="ADAL" clId="{4BE3C409-09B2-4461-A7A5-4AC8196DB830}" dt="2021-03-17T18:33:51.194" v="14" actId="47"/>
        <pc:sldMkLst>
          <pc:docMk/>
          <pc:sldMk cId="1335833207" sldId="314"/>
        </pc:sldMkLst>
      </pc:sldChg>
      <pc:sldChg chg="del">
        <pc:chgData name="Nada Halaweh" userId="30a7e1cc-8df7-46fb-b82f-fefcd2b4dbd4" providerId="ADAL" clId="{4BE3C409-09B2-4461-A7A5-4AC8196DB830}" dt="2021-03-17T18:32:31.549" v="3" actId="2696"/>
        <pc:sldMkLst>
          <pc:docMk/>
          <pc:sldMk cId="2100102727" sldId="315"/>
        </pc:sldMkLst>
      </pc:sldChg>
      <pc:sldChg chg="del">
        <pc:chgData name="Nada Halaweh" userId="30a7e1cc-8df7-46fb-b82f-fefcd2b4dbd4" providerId="ADAL" clId="{4BE3C409-09B2-4461-A7A5-4AC8196DB830}" dt="2021-03-17T18:33:52.609" v="15" actId="47"/>
        <pc:sldMkLst>
          <pc:docMk/>
          <pc:sldMk cId="1238250119" sldId="316"/>
        </pc:sldMkLst>
      </pc:sldChg>
      <pc:sldChg chg="del">
        <pc:chgData name="Nada Halaweh" userId="30a7e1cc-8df7-46fb-b82f-fefcd2b4dbd4" providerId="ADAL" clId="{4BE3C409-09B2-4461-A7A5-4AC8196DB830}" dt="2021-03-17T18:44:32.110" v="21" actId="47"/>
        <pc:sldMkLst>
          <pc:docMk/>
          <pc:sldMk cId="895024232" sldId="317"/>
        </pc:sldMkLst>
      </pc:sldChg>
      <pc:sldChg chg="modSp mod ord">
        <pc:chgData name="Nada Halaweh" userId="30a7e1cc-8df7-46fb-b82f-fefcd2b4dbd4" providerId="ADAL" clId="{4BE3C409-09B2-4461-A7A5-4AC8196DB830}" dt="2021-03-18T12:06:18.005" v="4353" actId="20577"/>
        <pc:sldMkLst>
          <pc:docMk/>
          <pc:sldMk cId="3312810806" sldId="318"/>
        </pc:sldMkLst>
        <pc:spChg chg="mod">
          <ac:chgData name="Nada Halaweh" userId="30a7e1cc-8df7-46fb-b82f-fefcd2b4dbd4" providerId="ADAL" clId="{4BE3C409-09B2-4461-A7A5-4AC8196DB830}" dt="2021-03-18T12:06:18.005" v="4353" actId="20577"/>
          <ac:spMkLst>
            <pc:docMk/>
            <pc:sldMk cId="3312810806" sldId="318"/>
            <ac:spMk id="4" creationId="{00000000-0000-0000-0000-000000000000}"/>
          </ac:spMkLst>
        </pc:spChg>
      </pc:sldChg>
      <pc:sldChg chg="modSp mod ord">
        <pc:chgData name="Nada Halaweh" userId="30a7e1cc-8df7-46fb-b82f-fefcd2b4dbd4" providerId="ADAL" clId="{4BE3C409-09B2-4461-A7A5-4AC8196DB830}" dt="2021-03-18T12:14:23.550" v="4753" actId="1076"/>
        <pc:sldMkLst>
          <pc:docMk/>
          <pc:sldMk cId="544932241" sldId="321"/>
        </pc:sldMkLst>
        <pc:spChg chg="mod">
          <ac:chgData name="Nada Halaweh" userId="30a7e1cc-8df7-46fb-b82f-fefcd2b4dbd4" providerId="ADAL" clId="{4BE3C409-09B2-4461-A7A5-4AC8196DB830}" dt="2021-03-18T12:14:23.550" v="4753" actId="1076"/>
          <ac:spMkLst>
            <pc:docMk/>
            <pc:sldMk cId="544932241" sldId="321"/>
            <ac:spMk id="9219" creationId="{BE2B0CFA-8C7A-468A-8830-0DB7416F3496}"/>
          </ac:spMkLst>
        </pc:spChg>
        <pc:spChg chg="mod">
          <ac:chgData name="Nada Halaweh" userId="30a7e1cc-8df7-46fb-b82f-fefcd2b4dbd4" providerId="ADAL" clId="{4BE3C409-09B2-4461-A7A5-4AC8196DB830}" dt="2021-03-18T12:13:36.725" v="4748" actId="255"/>
          <ac:spMkLst>
            <pc:docMk/>
            <pc:sldMk cId="544932241" sldId="321"/>
            <ac:spMk id="9220" creationId="{16128E39-C5B3-4706-9325-77FC8F9A8764}"/>
          </ac:spMkLst>
        </pc:spChg>
      </pc:sldChg>
      <pc:sldChg chg="modSp mod modAnim">
        <pc:chgData name="Nada Halaweh" userId="30a7e1cc-8df7-46fb-b82f-fefcd2b4dbd4" providerId="ADAL" clId="{4BE3C409-09B2-4461-A7A5-4AC8196DB830}" dt="2021-03-18T13:05:54.935" v="8940" actId="255"/>
        <pc:sldMkLst>
          <pc:docMk/>
          <pc:sldMk cId="780872694" sldId="323"/>
        </pc:sldMkLst>
        <pc:spChg chg="mod">
          <ac:chgData name="Nada Halaweh" userId="30a7e1cc-8df7-46fb-b82f-fefcd2b4dbd4" providerId="ADAL" clId="{4BE3C409-09B2-4461-A7A5-4AC8196DB830}" dt="2021-03-18T13:05:54.935" v="8940" actId="255"/>
          <ac:spMkLst>
            <pc:docMk/>
            <pc:sldMk cId="780872694" sldId="323"/>
            <ac:spMk id="2" creationId="{FF1C1FE2-349B-41EE-9371-CCB593E1AF21}"/>
          </ac:spMkLst>
        </pc:spChg>
        <pc:spChg chg="mod">
          <ac:chgData name="Nada Halaweh" userId="30a7e1cc-8df7-46fb-b82f-fefcd2b4dbd4" providerId="ADAL" clId="{4BE3C409-09B2-4461-A7A5-4AC8196DB830}" dt="2021-03-18T13:05:49.541" v="8939" actId="255"/>
          <ac:spMkLst>
            <pc:docMk/>
            <pc:sldMk cId="780872694" sldId="323"/>
            <ac:spMk id="11267" creationId="{8E791EF9-BC7F-411C-9E8D-1E376B46A95A}"/>
          </ac:spMkLst>
        </pc:spChg>
      </pc:sldChg>
      <pc:sldChg chg="modSp mod modNotesTx">
        <pc:chgData name="Nada Halaweh" userId="30a7e1cc-8df7-46fb-b82f-fefcd2b4dbd4" providerId="ADAL" clId="{4BE3C409-09B2-4461-A7A5-4AC8196DB830}" dt="2021-03-18T12:27:36.504" v="5412" actId="255"/>
        <pc:sldMkLst>
          <pc:docMk/>
          <pc:sldMk cId="1443603098" sldId="325"/>
        </pc:sldMkLst>
        <pc:spChg chg="mod">
          <ac:chgData name="Nada Halaweh" userId="30a7e1cc-8df7-46fb-b82f-fefcd2b4dbd4" providerId="ADAL" clId="{4BE3C409-09B2-4461-A7A5-4AC8196DB830}" dt="2021-03-18T12:27:36.504" v="5412" actId="255"/>
          <ac:spMkLst>
            <pc:docMk/>
            <pc:sldMk cId="1443603098" sldId="325"/>
            <ac:spMk id="2" creationId="{7CB647B8-9C68-4C65-B0B9-F8286B9AD939}"/>
          </ac:spMkLst>
        </pc:spChg>
        <pc:spChg chg="mod">
          <ac:chgData name="Nada Halaweh" userId="30a7e1cc-8df7-46fb-b82f-fefcd2b4dbd4" providerId="ADAL" clId="{4BE3C409-09B2-4461-A7A5-4AC8196DB830}" dt="2021-03-18T12:27:12.946" v="5410" actId="255"/>
          <ac:spMkLst>
            <pc:docMk/>
            <pc:sldMk cId="1443603098" sldId="325"/>
            <ac:spMk id="13315" creationId="{CC98BE9A-223E-4F09-B005-319A1211408D}"/>
          </ac:spMkLst>
        </pc:spChg>
      </pc:sldChg>
      <pc:sldChg chg="del">
        <pc:chgData name="Nada Halaweh" userId="30a7e1cc-8df7-46fb-b82f-fefcd2b4dbd4" providerId="ADAL" clId="{4BE3C409-09B2-4461-A7A5-4AC8196DB830}" dt="2021-03-18T12:24:30.067" v="5402" actId="2696"/>
        <pc:sldMkLst>
          <pc:docMk/>
          <pc:sldMk cId="1482217336" sldId="326"/>
        </pc:sldMkLst>
      </pc:sldChg>
      <pc:sldChg chg="addSp modSp mod setBg">
        <pc:chgData name="Nada Halaweh" userId="30a7e1cc-8df7-46fb-b82f-fefcd2b4dbd4" providerId="ADAL" clId="{4BE3C409-09B2-4461-A7A5-4AC8196DB830}" dt="2021-03-18T12:26:23.652" v="5404" actId="313"/>
        <pc:sldMkLst>
          <pc:docMk/>
          <pc:sldMk cId="1923230077" sldId="327"/>
        </pc:sldMkLst>
        <pc:spChg chg="mod ord">
          <ac:chgData name="Nada Halaweh" userId="30a7e1cc-8df7-46fb-b82f-fefcd2b4dbd4" providerId="ADAL" clId="{4BE3C409-09B2-4461-A7A5-4AC8196DB830}" dt="2021-03-18T12:26:23.652" v="5404" actId="313"/>
          <ac:spMkLst>
            <pc:docMk/>
            <pc:sldMk cId="1923230077" sldId="327"/>
            <ac:spMk id="15362" creationId="{2D895324-C314-46A2-9D93-C64C25994200}"/>
          </ac:spMkLst>
        </pc:spChg>
        <pc:spChg chg="mod">
          <ac:chgData name="Nada Halaweh" userId="30a7e1cc-8df7-46fb-b82f-fefcd2b4dbd4" providerId="ADAL" clId="{4BE3C409-09B2-4461-A7A5-4AC8196DB830}" dt="2021-03-18T12:26:09.307" v="5403" actId="207"/>
          <ac:spMkLst>
            <pc:docMk/>
            <pc:sldMk cId="1923230077" sldId="327"/>
            <ac:spMk id="15363" creationId="{87C5A717-C7B6-4CA7-B62E-ECC4CC6DFA04}"/>
          </ac:spMkLst>
        </pc:spChg>
        <pc:picChg chg="add mod">
          <ac:chgData name="Nada Halaweh" userId="30a7e1cc-8df7-46fb-b82f-fefcd2b4dbd4" providerId="ADAL" clId="{4BE3C409-09B2-4461-A7A5-4AC8196DB830}" dt="2021-03-18T12:24:26.135" v="5401" actId="26606"/>
          <ac:picMkLst>
            <pc:docMk/>
            <pc:sldMk cId="1923230077" sldId="327"/>
            <ac:picMk id="4" creationId="{82CD852F-9FF1-4D99-901E-350FB2FA208D}"/>
          </ac:picMkLst>
        </pc:picChg>
      </pc:sldChg>
      <pc:sldChg chg="modSp mod">
        <pc:chgData name="Nada Halaweh" userId="30a7e1cc-8df7-46fb-b82f-fefcd2b4dbd4" providerId="ADAL" clId="{4BE3C409-09B2-4461-A7A5-4AC8196DB830}" dt="2021-03-18T12:27:57.233" v="5416" actId="20577"/>
        <pc:sldMkLst>
          <pc:docMk/>
          <pc:sldMk cId="2527220868" sldId="329"/>
        </pc:sldMkLst>
        <pc:spChg chg="mod">
          <ac:chgData name="Nada Halaweh" userId="30a7e1cc-8df7-46fb-b82f-fefcd2b4dbd4" providerId="ADAL" clId="{4BE3C409-09B2-4461-A7A5-4AC8196DB830}" dt="2021-03-18T12:27:57.233" v="5416" actId="20577"/>
          <ac:spMkLst>
            <pc:docMk/>
            <pc:sldMk cId="2527220868" sldId="329"/>
            <ac:spMk id="17410" creationId="{8D50F9D2-5D36-4F7A-A645-EF641C87D4C9}"/>
          </ac:spMkLst>
        </pc:spChg>
        <pc:spChg chg="mod">
          <ac:chgData name="Nada Halaweh" userId="30a7e1cc-8df7-46fb-b82f-fefcd2b4dbd4" providerId="ADAL" clId="{4BE3C409-09B2-4461-A7A5-4AC8196DB830}" dt="2021-03-18T12:27:52.748" v="5414" actId="255"/>
          <ac:spMkLst>
            <pc:docMk/>
            <pc:sldMk cId="2527220868" sldId="329"/>
            <ac:spMk id="17411" creationId="{20EADA67-E2FE-4F01-9EB3-BB6BEC3C6A8F}"/>
          </ac:spMkLst>
        </pc:spChg>
      </pc:sldChg>
      <pc:sldChg chg="del">
        <pc:chgData name="Nada Halaweh" userId="30a7e1cc-8df7-46fb-b82f-fefcd2b4dbd4" providerId="ADAL" clId="{4BE3C409-09B2-4461-A7A5-4AC8196DB830}" dt="2021-03-18T12:34:08.879" v="5711" actId="2696"/>
        <pc:sldMkLst>
          <pc:docMk/>
          <pc:sldMk cId="927168012" sldId="330"/>
        </pc:sldMkLst>
      </pc:sldChg>
      <pc:sldChg chg="modSp mod">
        <pc:chgData name="Nada Halaweh" userId="30a7e1cc-8df7-46fb-b82f-fefcd2b4dbd4" providerId="ADAL" clId="{4BE3C409-09B2-4461-A7A5-4AC8196DB830}" dt="2021-03-18T12:30:59.044" v="5616" actId="1076"/>
        <pc:sldMkLst>
          <pc:docMk/>
          <pc:sldMk cId="726050695" sldId="331"/>
        </pc:sldMkLst>
        <pc:spChg chg="mod">
          <ac:chgData name="Nada Halaweh" userId="30a7e1cc-8df7-46fb-b82f-fefcd2b4dbd4" providerId="ADAL" clId="{4BE3C409-09B2-4461-A7A5-4AC8196DB830}" dt="2021-03-18T12:30:59.044" v="5616" actId="1076"/>
          <ac:spMkLst>
            <pc:docMk/>
            <pc:sldMk cId="726050695" sldId="331"/>
            <ac:spMk id="19458" creationId="{62646B1D-CB06-4A9D-A4C5-9340BCD96D8E}"/>
          </ac:spMkLst>
        </pc:spChg>
        <pc:spChg chg="mod">
          <ac:chgData name="Nada Halaweh" userId="30a7e1cc-8df7-46fb-b82f-fefcd2b4dbd4" providerId="ADAL" clId="{4BE3C409-09B2-4461-A7A5-4AC8196DB830}" dt="2021-03-18T12:29:23.356" v="5479" actId="1076"/>
          <ac:spMkLst>
            <pc:docMk/>
            <pc:sldMk cId="726050695" sldId="331"/>
            <ac:spMk id="19459" creationId="{8525C2A6-79EC-4838-84A8-E6F1AC41F23E}"/>
          </ac:spMkLst>
        </pc:spChg>
      </pc:sldChg>
      <pc:sldChg chg="modSp mod modNotesTx">
        <pc:chgData name="Nada Halaweh" userId="30a7e1cc-8df7-46fb-b82f-fefcd2b4dbd4" providerId="ADAL" clId="{4BE3C409-09B2-4461-A7A5-4AC8196DB830}" dt="2021-03-18T12:44:29.565" v="7041" actId="2711"/>
        <pc:sldMkLst>
          <pc:docMk/>
          <pc:sldMk cId="601259529" sldId="333"/>
        </pc:sldMkLst>
        <pc:spChg chg="mod">
          <ac:chgData name="Nada Halaweh" userId="30a7e1cc-8df7-46fb-b82f-fefcd2b4dbd4" providerId="ADAL" clId="{4BE3C409-09B2-4461-A7A5-4AC8196DB830}" dt="2021-03-18T12:44:20.401" v="7039" actId="207"/>
          <ac:spMkLst>
            <pc:docMk/>
            <pc:sldMk cId="601259529" sldId="333"/>
            <ac:spMk id="21506" creationId="{CE0802CF-D87B-446C-A4C0-1A15344C0318}"/>
          </ac:spMkLst>
        </pc:spChg>
        <pc:spChg chg="mod">
          <ac:chgData name="Nada Halaweh" userId="30a7e1cc-8df7-46fb-b82f-fefcd2b4dbd4" providerId="ADAL" clId="{4BE3C409-09B2-4461-A7A5-4AC8196DB830}" dt="2021-03-18T12:44:29.565" v="7041" actId="2711"/>
          <ac:spMkLst>
            <pc:docMk/>
            <pc:sldMk cId="601259529" sldId="333"/>
            <ac:spMk id="21507" creationId="{7CB5CB07-06D3-4657-8BC0-3CB728BA9435}"/>
          </ac:spMkLst>
        </pc:spChg>
      </pc:sldChg>
      <pc:sldChg chg="modSp mod">
        <pc:chgData name="Nada Halaweh" userId="30a7e1cc-8df7-46fb-b82f-fefcd2b4dbd4" providerId="ADAL" clId="{4BE3C409-09B2-4461-A7A5-4AC8196DB830}" dt="2021-03-18T12:56:52.772" v="7928" actId="2711"/>
        <pc:sldMkLst>
          <pc:docMk/>
          <pc:sldMk cId="2186264928" sldId="335"/>
        </pc:sldMkLst>
        <pc:spChg chg="mod">
          <ac:chgData name="Nada Halaweh" userId="30a7e1cc-8df7-46fb-b82f-fefcd2b4dbd4" providerId="ADAL" clId="{4BE3C409-09B2-4461-A7A5-4AC8196DB830}" dt="2021-03-18T12:56:43.972" v="7926" actId="255"/>
          <ac:spMkLst>
            <pc:docMk/>
            <pc:sldMk cId="2186264928" sldId="335"/>
            <ac:spMk id="23554" creationId="{D69FD5B4-ACE8-4460-AB8D-50882C4DD2D1}"/>
          </ac:spMkLst>
        </pc:spChg>
        <pc:spChg chg="mod">
          <ac:chgData name="Nada Halaweh" userId="30a7e1cc-8df7-46fb-b82f-fefcd2b4dbd4" providerId="ADAL" clId="{4BE3C409-09B2-4461-A7A5-4AC8196DB830}" dt="2021-03-18T12:56:52.772" v="7928" actId="2711"/>
          <ac:spMkLst>
            <pc:docMk/>
            <pc:sldMk cId="2186264928" sldId="335"/>
            <ac:spMk id="23555" creationId="{AD0906DB-7B6E-40BB-9E3F-522EF8CBB67A}"/>
          </ac:spMkLst>
        </pc:spChg>
      </pc:sldChg>
      <pc:sldChg chg="del">
        <pc:chgData name="Nada Halaweh" userId="30a7e1cc-8df7-46fb-b82f-fefcd2b4dbd4" providerId="ADAL" clId="{4BE3C409-09B2-4461-A7A5-4AC8196DB830}" dt="2021-03-18T12:40:24.742" v="6619" actId="2696"/>
        <pc:sldMkLst>
          <pc:docMk/>
          <pc:sldMk cId="1255011733" sldId="336"/>
        </pc:sldMkLst>
      </pc:sldChg>
      <pc:sldChg chg="modSp mod modNotesTx">
        <pc:chgData name="Nada Halaweh" userId="30a7e1cc-8df7-46fb-b82f-fefcd2b4dbd4" providerId="ADAL" clId="{4BE3C409-09B2-4461-A7A5-4AC8196DB830}" dt="2021-03-18T12:56:26.622" v="7924" actId="20577"/>
        <pc:sldMkLst>
          <pc:docMk/>
          <pc:sldMk cId="2524150480" sldId="337"/>
        </pc:sldMkLst>
        <pc:spChg chg="mod">
          <ac:chgData name="Nada Halaweh" userId="30a7e1cc-8df7-46fb-b82f-fefcd2b4dbd4" providerId="ADAL" clId="{4BE3C409-09B2-4461-A7A5-4AC8196DB830}" dt="2021-03-18T12:56:26.622" v="7924" actId="20577"/>
          <ac:spMkLst>
            <pc:docMk/>
            <pc:sldMk cId="2524150480" sldId="337"/>
            <ac:spMk id="25602" creationId="{A6885295-80C1-4676-BA73-89F47F38DC7D}"/>
          </ac:spMkLst>
        </pc:spChg>
        <pc:graphicFrameChg chg="mod">
          <ac:chgData name="Nada Halaweh" userId="30a7e1cc-8df7-46fb-b82f-fefcd2b4dbd4" providerId="ADAL" clId="{4BE3C409-09B2-4461-A7A5-4AC8196DB830}" dt="2021-03-18T12:52:35.087" v="7690" actId="1076"/>
          <ac:graphicFrameMkLst>
            <pc:docMk/>
            <pc:sldMk cId="2524150480" sldId="337"/>
            <ac:graphicFrameMk id="4" creationId="{0DE2DE59-BCA4-4238-9386-55030901A56D}"/>
          </ac:graphicFrameMkLst>
        </pc:graphicFrameChg>
      </pc:sldChg>
      <pc:sldChg chg="addSp delSp modSp del mod">
        <pc:chgData name="Nada Halaweh" userId="30a7e1cc-8df7-46fb-b82f-fefcd2b4dbd4" providerId="ADAL" clId="{4BE3C409-09B2-4461-A7A5-4AC8196DB830}" dt="2021-03-18T12:47:10.189" v="7045" actId="2696"/>
        <pc:sldMkLst>
          <pc:docMk/>
          <pc:sldMk cId="3188260194" sldId="338"/>
        </pc:sldMkLst>
        <pc:spChg chg="del">
          <ac:chgData name="Nada Halaweh" userId="30a7e1cc-8df7-46fb-b82f-fefcd2b4dbd4" providerId="ADAL" clId="{4BE3C409-09B2-4461-A7A5-4AC8196DB830}" dt="2021-03-18T12:47:05.656" v="7042" actId="478"/>
          <ac:spMkLst>
            <pc:docMk/>
            <pc:sldMk cId="3188260194" sldId="338"/>
            <ac:spMk id="3" creationId="{0D080A01-1D38-4B70-8238-0E0AB3B20B30}"/>
          </ac:spMkLst>
        </pc:spChg>
        <pc:spChg chg="add mod">
          <ac:chgData name="Nada Halaweh" userId="30a7e1cc-8df7-46fb-b82f-fefcd2b4dbd4" providerId="ADAL" clId="{4BE3C409-09B2-4461-A7A5-4AC8196DB830}" dt="2021-03-18T12:47:06.521" v="7043" actId="478"/>
          <ac:spMkLst>
            <pc:docMk/>
            <pc:sldMk cId="3188260194" sldId="338"/>
            <ac:spMk id="4" creationId="{628CD73E-805D-414F-8DC4-7E7033F6B8D9}"/>
          </ac:spMkLst>
        </pc:spChg>
        <pc:picChg chg="del">
          <ac:chgData name="Nada Halaweh" userId="30a7e1cc-8df7-46fb-b82f-fefcd2b4dbd4" providerId="ADAL" clId="{4BE3C409-09B2-4461-A7A5-4AC8196DB830}" dt="2021-03-18T12:47:06.521" v="7043" actId="478"/>
          <ac:picMkLst>
            <pc:docMk/>
            <pc:sldMk cId="3188260194" sldId="338"/>
            <ac:picMk id="5" creationId="{BA9780C9-6617-4523-AF73-6BED92D6316F}"/>
          </ac:picMkLst>
        </pc:picChg>
        <pc:picChg chg="del">
          <ac:chgData name="Nada Halaweh" userId="30a7e1cc-8df7-46fb-b82f-fefcd2b4dbd4" providerId="ADAL" clId="{4BE3C409-09B2-4461-A7A5-4AC8196DB830}" dt="2021-03-18T12:47:07.712" v="7044" actId="478"/>
          <ac:picMkLst>
            <pc:docMk/>
            <pc:sldMk cId="3188260194" sldId="338"/>
            <ac:picMk id="7" creationId="{E1ECA7B4-1FCB-48E7-AC3C-BC9A1689980B}"/>
          </ac:picMkLst>
        </pc:picChg>
      </pc:sldChg>
      <pc:sldChg chg="del">
        <pc:chgData name="Nada Halaweh" userId="30a7e1cc-8df7-46fb-b82f-fefcd2b4dbd4" providerId="ADAL" clId="{4BE3C409-09B2-4461-A7A5-4AC8196DB830}" dt="2021-03-18T12:47:17.812" v="7046" actId="2696"/>
        <pc:sldMkLst>
          <pc:docMk/>
          <pc:sldMk cId="381401678" sldId="339"/>
        </pc:sldMkLst>
      </pc:sldChg>
      <pc:sldChg chg="del">
        <pc:chgData name="Nada Halaweh" userId="30a7e1cc-8df7-46fb-b82f-fefcd2b4dbd4" providerId="ADAL" clId="{4BE3C409-09B2-4461-A7A5-4AC8196DB830}" dt="2021-03-18T12:40:06.614" v="6617" actId="2696"/>
        <pc:sldMkLst>
          <pc:docMk/>
          <pc:sldMk cId="897098194" sldId="341"/>
        </pc:sldMkLst>
      </pc:sldChg>
      <pc:sldChg chg="del">
        <pc:chgData name="Nada Halaweh" userId="30a7e1cc-8df7-46fb-b82f-fefcd2b4dbd4" providerId="ADAL" clId="{4BE3C409-09B2-4461-A7A5-4AC8196DB830}" dt="2021-03-17T18:50:04.777" v="60" actId="47"/>
        <pc:sldMkLst>
          <pc:docMk/>
          <pc:sldMk cId="968849620" sldId="342"/>
        </pc:sldMkLst>
      </pc:sldChg>
      <pc:sldChg chg="addSp delSp modSp add mod setBg modNotesTx">
        <pc:chgData name="Nada Halaweh" userId="30a7e1cc-8df7-46fb-b82f-fefcd2b4dbd4" providerId="ADAL" clId="{4BE3C409-09B2-4461-A7A5-4AC8196DB830}" dt="2021-03-18T12:05:32.933" v="4334" actId="1076"/>
        <pc:sldMkLst>
          <pc:docMk/>
          <pc:sldMk cId="2741527637" sldId="342"/>
        </pc:sldMkLst>
        <pc:spChg chg="add mod">
          <ac:chgData name="Nada Halaweh" userId="30a7e1cc-8df7-46fb-b82f-fefcd2b4dbd4" providerId="ADAL" clId="{4BE3C409-09B2-4461-A7A5-4AC8196DB830}" dt="2021-03-18T11:28:43.016" v="761" actId="113"/>
          <ac:spMkLst>
            <pc:docMk/>
            <pc:sldMk cId="2741527637" sldId="342"/>
            <ac:spMk id="2" creationId="{306703EC-606E-47DC-B0C0-1FE24B97C86B}"/>
          </ac:spMkLst>
        </pc:spChg>
        <pc:spChg chg="mod">
          <ac:chgData name="Nada Halaweh" userId="30a7e1cc-8df7-46fb-b82f-fefcd2b4dbd4" providerId="ADAL" clId="{4BE3C409-09B2-4461-A7A5-4AC8196DB830}" dt="2021-03-18T12:05:32.933" v="4334" actId="1076"/>
          <ac:spMkLst>
            <pc:docMk/>
            <pc:sldMk cId="2741527637" sldId="342"/>
            <ac:spMk id="6" creationId="{53AC4170-6045-4D5B-8F4F-17437B332107}"/>
          </ac:spMkLst>
        </pc:spChg>
        <pc:spChg chg="add mod">
          <ac:chgData name="Nada Halaweh" userId="30a7e1cc-8df7-46fb-b82f-fefcd2b4dbd4" providerId="ADAL" clId="{4BE3C409-09B2-4461-A7A5-4AC8196DB830}" dt="2021-03-18T11:29:01.160" v="779" actId="113"/>
          <ac:spMkLst>
            <pc:docMk/>
            <pc:sldMk cId="2741527637" sldId="342"/>
            <ac:spMk id="11" creationId="{43B2B57A-E961-439E-BF5C-2AA7830D5E3B}"/>
          </ac:spMkLst>
        </pc:spChg>
        <pc:spChg chg="add mod">
          <ac:chgData name="Nada Halaweh" userId="30a7e1cc-8df7-46fb-b82f-fefcd2b4dbd4" providerId="ADAL" clId="{4BE3C409-09B2-4461-A7A5-4AC8196DB830}" dt="2021-03-18T11:29:08.815" v="793" actId="20577"/>
          <ac:spMkLst>
            <pc:docMk/>
            <pc:sldMk cId="2741527637" sldId="342"/>
            <ac:spMk id="12" creationId="{6D720098-BE8A-47D6-8319-6315D4E50DA1}"/>
          </ac:spMkLst>
        </pc:spChg>
        <pc:spChg chg="add mod">
          <ac:chgData name="Nada Halaweh" userId="30a7e1cc-8df7-46fb-b82f-fefcd2b4dbd4" providerId="ADAL" clId="{4BE3C409-09B2-4461-A7A5-4AC8196DB830}" dt="2021-03-18T11:29:27.728" v="811" actId="255"/>
          <ac:spMkLst>
            <pc:docMk/>
            <pc:sldMk cId="2741527637" sldId="342"/>
            <ac:spMk id="13" creationId="{F3A8D1CF-6B26-4B30-9BB8-55180706F984}"/>
          </ac:spMkLst>
        </pc:spChg>
        <pc:spChg chg="add mod">
          <ac:chgData name="Nada Halaweh" userId="30a7e1cc-8df7-46fb-b82f-fefcd2b4dbd4" providerId="ADAL" clId="{4BE3C409-09B2-4461-A7A5-4AC8196DB830}" dt="2021-03-18T11:29:33.913" v="822" actId="20577"/>
          <ac:spMkLst>
            <pc:docMk/>
            <pc:sldMk cId="2741527637" sldId="342"/>
            <ac:spMk id="14" creationId="{B5DCBA22-DE26-4C0E-9BF3-411BFEEA54D8}"/>
          </ac:spMkLst>
        </pc:spChg>
        <pc:spChg chg="add mod">
          <ac:chgData name="Nada Halaweh" userId="30a7e1cc-8df7-46fb-b82f-fefcd2b4dbd4" providerId="ADAL" clId="{4BE3C409-09B2-4461-A7A5-4AC8196DB830}" dt="2021-03-18T11:29:49.249" v="844" actId="255"/>
          <ac:spMkLst>
            <pc:docMk/>
            <pc:sldMk cId="2741527637" sldId="342"/>
            <ac:spMk id="15" creationId="{70DFC68D-AB8F-4BA7-99B8-E7ADA3DE9073}"/>
          </ac:spMkLst>
        </pc:spChg>
        <pc:spChg chg="add mod">
          <ac:chgData name="Nada Halaweh" userId="30a7e1cc-8df7-46fb-b82f-fefcd2b4dbd4" providerId="ADAL" clId="{4BE3C409-09B2-4461-A7A5-4AC8196DB830}" dt="2021-03-18T11:38:00.782" v="1668" actId="1076"/>
          <ac:spMkLst>
            <pc:docMk/>
            <pc:sldMk cId="2741527637" sldId="342"/>
            <ac:spMk id="20" creationId="{184A5E63-18B0-42FE-9423-CCEDC673614A}"/>
          </ac:spMkLst>
        </pc:spChg>
        <pc:spChg chg="add mod">
          <ac:chgData name="Nada Halaweh" userId="30a7e1cc-8df7-46fb-b82f-fefcd2b4dbd4" providerId="ADAL" clId="{4BE3C409-09B2-4461-A7A5-4AC8196DB830}" dt="2021-03-18T11:37:40.859" v="1652" actId="20577"/>
          <ac:spMkLst>
            <pc:docMk/>
            <pc:sldMk cId="2741527637" sldId="342"/>
            <ac:spMk id="21" creationId="{6E2092A1-FDAA-4F5B-A269-7D6F86768DC5}"/>
          </ac:spMkLst>
        </pc:spChg>
        <pc:spChg chg="add mod">
          <ac:chgData name="Nada Halaweh" userId="30a7e1cc-8df7-46fb-b82f-fefcd2b4dbd4" providerId="ADAL" clId="{4BE3C409-09B2-4461-A7A5-4AC8196DB830}" dt="2021-03-18T11:39:14.789" v="1732" actId="1076"/>
          <ac:spMkLst>
            <pc:docMk/>
            <pc:sldMk cId="2741527637" sldId="342"/>
            <ac:spMk id="22" creationId="{6DB9B9CA-EDA9-48E5-9B1B-96D49FF770B2}"/>
          </ac:spMkLst>
        </pc:spChg>
        <pc:spChg chg="add mod">
          <ac:chgData name="Nada Halaweh" userId="30a7e1cc-8df7-46fb-b82f-fefcd2b4dbd4" providerId="ADAL" clId="{4BE3C409-09B2-4461-A7A5-4AC8196DB830}" dt="2021-03-18T11:47:38.968" v="3101" actId="21"/>
          <ac:spMkLst>
            <pc:docMk/>
            <pc:sldMk cId="2741527637" sldId="342"/>
            <ac:spMk id="25" creationId="{75639F3E-8090-424A-AA21-B65748CD0A4E}"/>
          </ac:spMkLst>
        </pc:spChg>
        <pc:spChg chg="add mod">
          <ac:chgData name="Nada Halaweh" userId="30a7e1cc-8df7-46fb-b82f-fefcd2b4dbd4" providerId="ADAL" clId="{4BE3C409-09B2-4461-A7A5-4AC8196DB830}" dt="2021-03-18T11:47:24.188" v="3098" actId="1076"/>
          <ac:spMkLst>
            <pc:docMk/>
            <pc:sldMk cId="2741527637" sldId="342"/>
            <ac:spMk id="28" creationId="{7111DF88-9931-4F75-8224-85536E5B9724}"/>
          </ac:spMkLst>
        </pc:spChg>
        <pc:spChg chg="add mod">
          <ac:chgData name="Nada Halaweh" userId="30a7e1cc-8df7-46fb-b82f-fefcd2b4dbd4" providerId="ADAL" clId="{4BE3C409-09B2-4461-A7A5-4AC8196DB830}" dt="2021-03-18T11:47:52.525" v="3106" actId="1076"/>
          <ac:spMkLst>
            <pc:docMk/>
            <pc:sldMk cId="2741527637" sldId="342"/>
            <ac:spMk id="35" creationId="{7C3A6709-027E-43CB-9A28-C4B66000CD58}"/>
          </ac:spMkLst>
        </pc:spChg>
        <pc:spChg chg="add">
          <ac:chgData name="Nada Halaweh" userId="30a7e1cc-8df7-46fb-b82f-fefcd2b4dbd4" providerId="ADAL" clId="{4BE3C409-09B2-4461-A7A5-4AC8196DB830}" dt="2021-03-18T11:22:00.524" v="639" actId="26606"/>
          <ac:spMkLst>
            <pc:docMk/>
            <pc:sldMk cId="2741527637" sldId="342"/>
            <ac:spMk id="71" creationId="{E91DC736-0EF8-4F87-9146-EBF1D2EE4D3D}"/>
          </ac:spMkLst>
        </pc:spChg>
        <pc:spChg chg="add">
          <ac:chgData name="Nada Halaweh" userId="30a7e1cc-8df7-46fb-b82f-fefcd2b4dbd4" providerId="ADAL" clId="{4BE3C409-09B2-4461-A7A5-4AC8196DB830}" dt="2021-03-18T11:22:00.524" v="639" actId="26606"/>
          <ac:spMkLst>
            <pc:docMk/>
            <pc:sldMk cId="2741527637" sldId="342"/>
            <ac:spMk id="73" creationId="{097CD68E-23E3-4007-8847-CD0944C4F7BE}"/>
          </ac:spMkLst>
        </pc:spChg>
        <pc:spChg chg="add">
          <ac:chgData name="Nada Halaweh" userId="30a7e1cc-8df7-46fb-b82f-fefcd2b4dbd4" providerId="ADAL" clId="{4BE3C409-09B2-4461-A7A5-4AC8196DB830}" dt="2021-03-18T11:22:00.524" v="639" actId="26606"/>
          <ac:spMkLst>
            <pc:docMk/>
            <pc:sldMk cId="2741527637" sldId="342"/>
            <ac:spMk id="75" creationId="{AF2F604E-43BE-4DC3-B983-E071523364F8}"/>
          </ac:spMkLst>
        </pc:spChg>
        <pc:spChg chg="add">
          <ac:chgData name="Nada Halaweh" userId="30a7e1cc-8df7-46fb-b82f-fefcd2b4dbd4" providerId="ADAL" clId="{4BE3C409-09B2-4461-A7A5-4AC8196DB830}" dt="2021-03-18T11:22:00.524" v="639" actId="26606"/>
          <ac:spMkLst>
            <pc:docMk/>
            <pc:sldMk cId="2741527637" sldId="342"/>
            <ac:spMk id="77" creationId="{08C9B587-E65E-4B52-B37C-ABEBB6E87928}"/>
          </ac:spMkLst>
        </pc:spChg>
        <pc:picChg chg="del">
          <ac:chgData name="Nada Halaweh" userId="30a7e1cc-8df7-46fb-b82f-fefcd2b4dbd4" providerId="ADAL" clId="{4BE3C409-09B2-4461-A7A5-4AC8196DB830}" dt="2021-03-18T11:18:45.148" v="635" actId="478"/>
          <ac:picMkLst>
            <pc:docMk/>
            <pc:sldMk cId="2741527637" sldId="342"/>
            <ac:picMk id="4" creationId="{9990B841-CB5A-4C1C-B228-7A5CFC77979D}"/>
          </ac:picMkLst>
        </pc:picChg>
        <pc:picChg chg="add mod ord">
          <ac:chgData name="Nada Halaweh" userId="30a7e1cc-8df7-46fb-b82f-fefcd2b4dbd4" providerId="ADAL" clId="{4BE3C409-09B2-4461-A7A5-4AC8196DB830}" dt="2021-03-18T12:05:22.242" v="4330" actId="1076"/>
          <ac:picMkLst>
            <pc:docMk/>
            <pc:sldMk cId="2741527637" sldId="342"/>
            <ac:picMk id="1026" creationId="{F0DDEC39-B00D-46D6-82F3-7DEB41349D2B}"/>
          </ac:picMkLst>
        </pc:picChg>
        <pc:cxnChg chg="add">
          <ac:chgData name="Nada Halaweh" userId="30a7e1cc-8df7-46fb-b82f-fefcd2b4dbd4" providerId="ADAL" clId="{4BE3C409-09B2-4461-A7A5-4AC8196DB830}" dt="2021-03-18T11:32:56.785" v="1434" actId="11529"/>
          <ac:cxnSpMkLst>
            <pc:docMk/>
            <pc:sldMk cId="2741527637" sldId="342"/>
            <ac:cxnSpMk id="5" creationId="{75D5F011-93DE-48CB-AC1E-53A21F4C6DE4}"/>
          </ac:cxnSpMkLst>
        </pc:cxnChg>
        <pc:cxnChg chg="add">
          <ac:chgData name="Nada Halaweh" userId="30a7e1cc-8df7-46fb-b82f-fefcd2b4dbd4" providerId="ADAL" clId="{4BE3C409-09B2-4461-A7A5-4AC8196DB830}" dt="2021-03-18T11:33:04.047" v="1435" actId="11529"/>
          <ac:cxnSpMkLst>
            <pc:docMk/>
            <pc:sldMk cId="2741527637" sldId="342"/>
            <ac:cxnSpMk id="9" creationId="{23242F43-64C1-477C-969A-497ED9EBA6CC}"/>
          </ac:cxnSpMkLst>
        </pc:cxnChg>
        <pc:cxnChg chg="add del mod">
          <ac:chgData name="Nada Halaweh" userId="30a7e1cc-8df7-46fb-b82f-fefcd2b4dbd4" providerId="ADAL" clId="{4BE3C409-09B2-4461-A7A5-4AC8196DB830}" dt="2021-03-18T11:33:18.184" v="1437" actId="11529"/>
          <ac:cxnSpMkLst>
            <pc:docMk/>
            <pc:sldMk cId="2741527637" sldId="342"/>
            <ac:cxnSpMk id="16" creationId="{56EC50E5-C12A-4AF5-9067-759C798C525F}"/>
          </ac:cxnSpMkLst>
        </pc:cxnChg>
        <pc:cxnChg chg="add mod">
          <ac:chgData name="Nada Halaweh" userId="30a7e1cc-8df7-46fb-b82f-fefcd2b4dbd4" providerId="ADAL" clId="{4BE3C409-09B2-4461-A7A5-4AC8196DB830}" dt="2021-03-18T11:33:30.368" v="1439" actId="14100"/>
          <ac:cxnSpMkLst>
            <pc:docMk/>
            <pc:sldMk cId="2741527637" sldId="342"/>
            <ac:cxnSpMk id="18" creationId="{54D25528-4301-4CD1-B844-202AB4E2FCE8}"/>
          </ac:cxnSpMkLst>
        </pc:cxnChg>
        <pc:cxnChg chg="add">
          <ac:chgData name="Nada Halaweh" userId="30a7e1cc-8df7-46fb-b82f-fefcd2b4dbd4" providerId="ADAL" clId="{4BE3C409-09B2-4461-A7A5-4AC8196DB830}" dt="2021-03-18T11:45:36.967" v="3037" actId="11529"/>
          <ac:cxnSpMkLst>
            <pc:docMk/>
            <pc:sldMk cId="2741527637" sldId="342"/>
            <ac:cxnSpMk id="24" creationId="{F1108473-EF66-47F6-965C-988390D7AA22}"/>
          </ac:cxnSpMkLst>
        </pc:cxnChg>
        <pc:cxnChg chg="add">
          <ac:chgData name="Nada Halaweh" userId="30a7e1cc-8df7-46fb-b82f-fefcd2b4dbd4" providerId="ADAL" clId="{4BE3C409-09B2-4461-A7A5-4AC8196DB830}" dt="2021-03-18T11:47:05.320" v="3084" actId="11529"/>
          <ac:cxnSpMkLst>
            <pc:docMk/>
            <pc:sldMk cId="2741527637" sldId="342"/>
            <ac:cxnSpMk id="27" creationId="{52F34672-630B-4F58-8CCD-AB48D79B7680}"/>
          </ac:cxnSpMkLst>
        </pc:cxnChg>
        <pc:cxnChg chg="add">
          <ac:chgData name="Nada Halaweh" userId="30a7e1cc-8df7-46fb-b82f-fefcd2b4dbd4" providerId="ADAL" clId="{4BE3C409-09B2-4461-A7A5-4AC8196DB830}" dt="2021-03-18T11:47:59.305" v="3107" actId="11529"/>
          <ac:cxnSpMkLst>
            <pc:docMk/>
            <pc:sldMk cId="2741527637" sldId="342"/>
            <ac:cxnSpMk id="31" creationId="{E1309A46-5B38-4332-B678-1045FB110A26}"/>
          </ac:cxnSpMkLst>
        </pc:cxnChg>
      </pc:sldChg>
      <pc:sldChg chg="addSp delSp modSp add mod modNotesTx">
        <pc:chgData name="Nada Halaweh" userId="30a7e1cc-8df7-46fb-b82f-fefcd2b4dbd4" providerId="ADAL" clId="{4BE3C409-09B2-4461-A7A5-4AC8196DB830}" dt="2021-03-18T12:16:22.253" v="4797" actId="1076"/>
        <pc:sldMkLst>
          <pc:docMk/>
          <pc:sldMk cId="956657574" sldId="343"/>
        </pc:sldMkLst>
        <pc:spChg chg="add mod">
          <ac:chgData name="Nada Halaweh" userId="30a7e1cc-8df7-46fb-b82f-fefcd2b4dbd4" providerId="ADAL" clId="{4BE3C409-09B2-4461-A7A5-4AC8196DB830}" dt="2021-03-18T12:15:03.426" v="4758" actId="207"/>
          <ac:spMkLst>
            <pc:docMk/>
            <pc:sldMk cId="956657574" sldId="343"/>
            <ac:spMk id="2" creationId="{4FAADFAC-9705-4AA8-A6E0-F4D737AFA458}"/>
          </ac:spMkLst>
        </pc:spChg>
        <pc:spChg chg="add mod">
          <ac:chgData name="Nada Halaweh" userId="30a7e1cc-8df7-46fb-b82f-fefcd2b4dbd4" providerId="ADAL" clId="{4BE3C409-09B2-4461-A7A5-4AC8196DB830}" dt="2021-03-18T12:16:22.253" v="4797" actId="1076"/>
          <ac:spMkLst>
            <pc:docMk/>
            <pc:sldMk cId="956657574" sldId="343"/>
            <ac:spMk id="3" creationId="{EBBF91BB-6B58-4FCA-A064-592203F8516B}"/>
          </ac:spMkLst>
        </pc:spChg>
        <pc:spChg chg="add mod">
          <ac:chgData name="Nada Halaweh" userId="30a7e1cc-8df7-46fb-b82f-fefcd2b4dbd4" providerId="ADAL" clId="{4BE3C409-09B2-4461-A7A5-4AC8196DB830}" dt="2021-03-18T12:10:52.637" v="4427" actId="1076"/>
          <ac:spMkLst>
            <pc:docMk/>
            <pc:sldMk cId="956657574" sldId="343"/>
            <ac:spMk id="5" creationId="{5E3A03A7-D4F2-4CB1-A5D3-CF24A629461F}"/>
          </ac:spMkLst>
        </pc:spChg>
        <pc:spChg chg="add del">
          <ac:chgData name="Nada Halaweh" userId="30a7e1cc-8df7-46fb-b82f-fefcd2b4dbd4" providerId="ADAL" clId="{4BE3C409-09B2-4461-A7A5-4AC8196DB830}" dt="2021-03-18T11:57:29.127" v="3799" actId="22"/>
          <ac:spMkLst>
            <pc:docMk/>
            <pc:sldMk cId="956657574" sldId="343"/>
            <ac:spMk id="9" creationId="{BE7F9A0D-CFA5-4352-9727-6701295490DA}"/>
          </ac:spMkLst>
        </pc:spChg>
        <pc:spChg chg="add mod">
          <ac:chgData name="Nada Halaweh" userId="30a7e1cc-8df7-46fb-b82f-fefcd2b4dbd4" providerId="ADAL" clId="{4BE3C409-09B2-4461-A7A5-4AC8196DB830}" dt="2021-03-18T12:10:54.365" v="4428" actId="1076"/>
          <ac:spMkLst>
            <pc:docMk/>
            <pc:sldMk cId="956657574" sldId="343"/>
            <ac:spMk id="10" creationId="{621D6DB7-3C91-4029-B951-5C77E66940CF}"/>
          </ac:spMkLst>
        </pc:spChg>
        <pc:spChg chg="add mod">
          <ac:chgData name="Nada Halaweh" userId="30a7e1cc-8df7-46fb-b82f-fefcd2b4dbd4" providerId="ADAL" clId="{4BE3C409-09B2-4461-A7A5-4AC8196DB830}" dt="2021-03-18T12:10:56.277" v="4429" actId="1076"/>
          <ac:spMkLst>
            <pc:docMk/>
            <pc:sldMk cId="956657574" sldId="343"/>
            <ac:spMk id="11" creationId="{A2029076-1D00-4757-9E1D-D0363C136899}"/>
          </ac:spMkLst>
        </pc:spChg>
        <pc:spChg chg="add mod">
          <ac:chgData name="Nada Halaweh" userId="30a7e1cc-8df7-46fb-b82f-fefcd2b4dbd4" providerId="ADAL" clId="{4BE3C409-09B2-4461-A7A5-4AC8196DB830}" dt="2021-03-18T12:11:01.196" v="4430" actId="1076"/>
          <ac:spMkLst>
            <pc:docMk/>
            <pc:sldMk cId="956657574" sldId="343"/>
            <ac:spMk id="12" creationId="{430CB4E8-0578-4AE4-ABF0-F07653505FE0}"/>
          </ac:spMkLst>
        </pc:spChg>
        <pc:picChg chg="del">
          <ac:chgData name="Nada Halaweh" userId="30a7e1cc-8df7-46fb-b82f-fefcd2b4dbd4" providerId="ADAL" clId="{4BE3C409-09B2-4461-A7A5-4AC8196DB830}" dt="2021-03-18T11:51:57.831" v="3109" actId="478"/>
          <ac:picMkLst>
            <pc:docMk/>
            <pc:sldMk cId="956657574" sldId="343"/>
            <ac:picMk id="4" creationId="{9990B841-CB5A-4C1C-B228-7A5CFC77979D}"/>
          </ac:picMkLst>
        </pc:picChg>
      </pc:sldChg>
      <pc:sldChg chg="del">
        <pc:chgData name="Nada Halaweh" userId="30a7e1cc-8df7-46fb-b82f-fefcd2b4dbd4" providerId="ADAL" clId="{4BE3C409-09B2-4461-A7A5-4AC8196DB830}" dt="2021-03-17T18:51:31.298" v="64" actId="47"/>
        <pc:sldMkLst>
          <pc:docMk/>
          <pc:sldMk cId="2179441605" sldId="343"/>
        </pc:sldMkLst>
      </pc:sldChg>
      <pc:sldChg chg="add del">
        <pc:chgData name="Nada Halaweh" userId="30a7e1cc-8df7-46fb-b82f-fefcd2b4dbd4" providerId="ADAL" clId="{4BE3C409-09B2-4461-A7A5-4AC8196DB830}" dt="2021-03-17T18:33:48.658" v="13" actId="47"/>
        <pc:sldMkLst>
          <pc:docMk/>
          <pc:sldMk cId="1675226263" sldId="344"/>
        </pc:sldMkLst>
      </pc:sldChg>
      <pc:sldChg chg="modSp add mod ord">
        <pc:chgData name="Nada Halaweh" userId="30a7e1cc-8df7-46fb-b82f-fefcd2b4dbd4" providerId="ADAL" clId="{4BE3C409-09B2-4461-A7A5-4AC8196DB830}" dt="2021-03-18T12:08:07.680" v="4374" actId="20577"/>
        <pc:sldMkLst>
          <pc:docMk/>
          <pc:sldMk cId="4261033605" sldId="344"/>
        </pc:sldMkLst>
        <pc:spChg chg="mod">
          <ac:chgData name="Nada Halaweh" userId="30a7e1cc-8df7-46fb-b82f-fefcd2b4dbd4" providerId="ADAL" clId="{4BE3C409-09B2-4461-A7A5-4AC8196DB830}" dt="2021-03-18T12:08:07.680" v="4374" actId="20577"/>
          <ac:spMkLst>
            <pc:docMk/>
            <pc:sldMk cId="4261033605" sldId="344"/>
            <ac:spMk id="4" creationId="{00000000-0000-0000-0000-000000000000}"/>
          </ac:spMkLst>
        </pc:spChg>
      </pc:sldChg>
      <pc:sldChg chg="addSp delSp modSp add mod setBg setClrOvrMap modNotesTx">
        <pc:chgData name="Nada Halaweh" userId="30a7e1cc-8df7-46fb-b82f-fefcd2b4dbd4" providerId="ADAL" clId="{4BE3C409-09B2-4461-A7A5-4AC8196DB830}" dt="2021-03-18T13:05:18.525" v="8937" actId="20577"/>
        <pc:sldMkLst>
          <pc:docMk/>
          <pc:sldMk cId="699928545" sldId="345"/>
        </pc:sldMkLst>
        <pc:spChg chg="add del mod">
          <ac:chgData name="Nada Halaweh" userId="30a7e1cc-8df7-46fb-b82f-fefcd2b4dbd4" providerId="ADAL" clId="{4BE3C409-09B2-4461-A7A5-4AC8196DB830}" dt="2021-03-18T12:33:03.739" v="5619" actId="478"/>
          <ac:spMkLst>
            <pc:docMk/>
            <pc:sldMk cId="699928545" sldId="345"/>
            <ac:spMk id="2" creationId="{8E46DE40-6B03-44CB-831C-8E2781917781}"/>
          </ac:spMkLst>
        </pc:spChg>
        <pc:spChg chg="add">
          <ac:chgData name="Nada Halaweh" userId="30a7e1cc-8df7-46fb-b82f-fefcd2b4dbd4" providerId="ADAL" clId="{4BE3C409-09B2-4461-A7A5-4AC8196DB830}" dt="2021-03-18T12:33:42.127" v="5685" actId="26606"/>
          <ac:spMkLst>
            <pc:docMk/>
            <pc:sldMk cId="699928545" sldId="345"/>
            <ac:spMk id="72" creationId="{0671A8AE-40A1-4631-A6B8-581AFF065482}"/>
          </ac:spMkLst>
        </pc:spChg>
        <pc:spChg chg="add">
          <ac:chgData name="Nada Halaweh" userId="30a7e1cc-8df7-46fb-b82f-fefcd2b4dbd4" providerId="ADAL" clId="{4BE3C409-09B2-4461-A7A5-4AC8196DB830}" dt="2021-03-18T12:33:42.127" v="5685" actId="26606"/>
          <ac:spMkLst>
            <pc:docMk/>
            <pc:sldMk cId="699928545" sldId="345"/>
            <ac:spMk id="74" creationId="{AB58EF07-17C2-48CF-ABB0-EEF1F17CB8F0}"/>
          </ac:spMkLst>
        </pc:spChg>
        <pc:spChg chg="add">
          <ac:chgData name="Nada Halaweh" userId="30a7e1cc-8df7-46fb-b82f-fefcd2b4dbd4" providerId="ADAL" clId="{4BE3C409-09B2-4461-A7A5-4AC8196DB830}" dt="2021-03-18T12:33:42.127" v="5685" actId="26606"/>
          <ac:spMkLst>
            <pc:docMk/>
            <pc:sldMk cId="699928545" sldId="345"/>
            <ac:spMk id="76" creationId="{AF2F604E-43BE-4DC3-B983-E071523364F8}"/>
          </ac:spMkLst>
        </pc:spChg>
        <pc:spChg chg="add">
          <ac:chgData name="Nada Halaweh" userId="30a7e1cc-8df7-46fb-b82f-fefcd2b4dbd4" providerId="ADAL" clId="{4BE3C409-09B2-4461-A7A5-4AC8196DB830}" dt="2021-03-18T12:33:42.127" v="5685" actId="26606"/>
          <ac:spMkLst>
            <pc:docMk/>
            <pc:sldMk cId="699928545" sldId="345"/>
            <ac:spMk id="78" creationId="{08C9B587-E65E-4B52-B37C-ABEBB6E87928}"/>
          </ac:spMkLst>
        </pc:spChg>
        <pc:spChg chg="del">
          <ac:chgData name="Nada Halaweh" userId="30a7e1cc-8df7-46fb-b82f-fefcd2b4dbd4" providerId="ADAL" clId="{4BE3C409-09B2-4461-A7A5-4AC8196DB830}" dt="2021-03-18T12:33:00.129" v="5618" actId="478"/>
          <ac:spMkLst>
            <pc:docMk/>
            <pc:sldMk cId="699928545" sldId="345"/>
            <ac:spMk id="19458" creationId="{62646B1D-CB06-4A9D-A4C5-9340BCD96D8E}"/>
          </ac:spMkLst>
        </pc:spChg>
        <pc:spChg chg="mod ord">
          <ac:chgData name="Nada Halaweh" userId="30a7e1cc-8df7-46fb-b82f-fefcd2b4dbd4" providerId="ADAL" clId="{4BE3C409-09B2-4461-A7A5-4AC8196DB830}" dt="2021-03-18T12:34:37.511" v="5719" actId="255"/>
          <ac:spMkLst>
            <pc:docMk/>
            <pc:sldMk cId="699928545" sldId="345"/>
            <ac:spMk id="19459" creationId="{8525C2A6-79EC-4838-84A8-E6F1AC41F23E}"/>
          </ac:spMkLst>
        </pc:spChg>
        <pc:picChg chg="add mod">
          <ac:chgData name="Nada Halaweh" userId="30a7e1cc-8df7-46fb-b82f-fefcd2b4dbd4" providerId="ADAL" clId="{4BE3C409-09B2-4461-A7A5-4AC8196DB830}" dt="2021-03-18T12:33:42.127" v="5685" actId="26606"/>
          <ac:picMkLst>
            <pc:docMk/>
            <pc:sldMk cId="699928545" sldId="345"/>
            <ac:picMk id="5" creationId="{80671E5F-BA83-4F13-8D36-11587DF452ED}"/>
          </ac:picMkLst>
        </pc:picChg>
      </pc:sldChg>
      <pc:sldChg chg="modSp add mod ord">
        <pc:chgData name="Nada Halaweh" userId="30a7e1cc-8df7-46fb-b82f-fefcd2b4dbd4" providerId="ADAL" clId="{4BE3C409-09B2-4461-A7A5-4AC8196DB830}" dt="2021-03-18T12:34:03.654" v="5710"/>
        <pc:sldMkLst>
          <pc:docMk/>
          <pc:sldMk cId="3598013622" sldId="346"/>
        </pc:sldMkLst>
        <pc:spChg chg="mod">
          <ac:chgData name="Nada Halaweh" userId="30a7e1cc-8df7-46fb-b82f-fefcd2b4dbd4" providerId="ADAL" clId="{4BE3C409-09B2-4461-A7A5-4AC8196DB830}" dt="2021-03-18T12:33:55.955" v="5708" actId="20577"/>
          <ac:spMkLst>
            <pc:docMk/>
            <pc:sldMk cId="3598013622" sldId="346"/>
            <ac:spMk id="4" creationId="{00000000-0000-0000-0000-000000000000}"/>
          </ac:spMkLst>
        </pc:spChg>
      </pc:sldChg>
      <pc:sldMasterChg chg="delSldLayout">
        <pc:chgData name="Nada Halaweh" userId="30a7e1cc-8df7-46fb-b82f-fefcd2b4dbd4" providerId="ADAL" clId="{4BE3C409-09B2-4461-A7A5-4AC8196DB830}" dt="2021-03-18T12:40:24.742" v="6619" actId="2696"/>
        <pc:sldMasterMkLst>
          <pc:docMk/>
          <pc:sldMasterMk cId="60150087" sldId="2147483648"/>
        </pc:sldMasterMkLst>
        <pc:sldLayoutChg chg="del">
          <pc:chgData name="Nada Halaweh" userId="30a7e1cc-8df7-46fb-b82f-fefcd2b4dbd4" providerId="ADAL" clId="{4BE3C409-09B2-4461-A7A5-4AC8196DB830}" dt="2021-03-18T12:40:24.742" v="6619" actId="2696"/>
          <pc:sldLayoutMkLst>
            <pc:docMk/>
            <pc:sldMasterMk cId="60150087" sldId="2147483648"/>
            <pc:sldLayoutMk cId="320304433" sldId="214748366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E1EB5E-8164-F046-BCE1-686BC7BB4993}" type="datetimeFigureOut">
              <a:rPr lang="en-CA" smtClean="0"/>
              <a:t>2021-03-18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A98BD0-558F-9D40-BA4D-57F1AD83DAE2}" type="slidenum">
              <a:rPr lang="en-CA" smtClean="0"/>
              <a:t>‹#›</a:t>
            </a:fld>
            <a:endParaRPr lang="en-CA"/>
          </a:p>
        </p:txBody>
      </p:sp>
    </p:spTree>
    <p:extLst>
      <p:ext uri="{BB962C8B-B14F-4D97-AF65-F5344CB8AC3E}">
        <p14:creationId xmlns:p14="http://schemas.microsoft.com/office/powerpoint/2010/main" val="1880639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Content Marketing is an opportunity for you to create the type of content that people want. </a:t>
            </a:r>
          </a:p>
          <a:p>
            <a:endParaRPr lang="en-US" dirty="0"/>
          </a:p>
          <a:p>
            <a:r>
              <a:rPr lang="en-US" dirty="0"/>
              <a:t>The marketing element is a strategic way of creating content with the aim of </a:t>
            </a:r>
            <a:r>
              <a:rPr lang="en-US" b="1" dirty="0"/>
              <a:t>building the Connector brand and educating your audience </a:t>
            </a:r>
            <a:r>
              <a:rPr lang="en-US" dirty="0"/>
              <a:t>to the benefits of being a Connector and a Connectee (your services). </a:t>
            </a:r>
          </a:p>
          <a:p>
            <a:endParaRPr lang="en-US" dirty="0"/>
          </a:p>
          <a:p>
            <a:r>
              <a:rPr lang="en-US" dirty="0"/>
              <a:t>Stories are 22 times more memorable than facts and figures, and brain activity increases to 5 times higher when a person is consuming information through a story </a:t>
            </a:r>
            <a:r>
              <a:rPr lang="en-US" b="1" dirty="0"/>
              <a:t>(E.g. sharing success stories on social media, or a new Connectors story)</a:t>
            </a:r>
            <a:r>
              <a:rPr lang="en-US" b="0" dirty="0"/>
              <a:t>. </a:t>
            </a:r>
            <a:endParaRPr lang="en-US" b="1" dirty="0"/>
          </a:p>
          <a:p>
            <a:endParaRPr lang="en-US" dirty="0"/>
          </a:p>
          <a:p>
            <a:r>
              <a:rPr lang="en-US" dirty="0"/>
              <a:t>Content Marketing is not just about promoting your brand, it’s about forging a long-term relationship of trust and </a:t>
            </a:r>
            <a:r>
              <a:rPr lang="en-US" b="0" i="0" dirty="0">
                <a:solidFill>
                  <a:srgbClr val="70757A"/>
                </a:solidFill>
                <a:effectLst/>
                <a:latin typeface="arial" panose="020B0604020202020204" pitchFamily="34" charset="0"/>
              </a:rPr>
              <a:t>familiarity</a:t>
            </a:r>
            <a:r>
              <a:rPr lang="en-US" b="0" dirty="0"/>
              <a:t> </a:t>
            </a:r>
            <a:r>
              <a:rPr lang="en-US" dirty="0"/>
              <a:t>with people.</a:t>
            </a:r>
          </a:p>
          <a:p>
            <a:endParaRPr lang="en-US" dirty="0"/>
          </a:p>
          <a:p>
            <a:r>
              <a:rPr lang="en-US" dirty="0"/>
              <a:t>To drive more people to your website, you can be strategic about infusing high-ranking keywords in your content so your website climbs up in Google search rankings. These keywords should be used sparingly within your content, not sprinkled on every sentence you write. </a:t>
            </a:r>
          </a:p>
        </p:txBody>
      </p:sp>
      <p:sp>
        <p:nvSpPr>
          <p:cNvPr id="4" name="Slide Number Placeholder 3"/>
          <p:cNvSpPr>
            <a:spLocks noGrp="1"/>
          </p:cNvSpPr>
          <p:nvPr>
            <p:ph type="sldNum" sz="quarter" idx="5"/>
          </p:nvPr>
        </p:nvSpPr>
        <p:spPr/>
        <p:txBody>
          <a:bodyPr/>
          <a:lstStyle/>
          <a:p>
            <a:fld id="{3FA98BD0-558F-9D40-BA4D-57F1AD83DAE2}" type="slidenum">
              <a:rPr lang="en-CA" smtClean="0"/>
              <a:t>7</a:t>
            </a:fld>
            <a:endParaRPr lang="en-CA"/>
          </a:p>
        </p:txBody>
      </p:sp>
    </p:spTree>
    <p:extLst>
      <p:ext uri="{BB962C8B-B14F-4D97-AF65-F5344CB8AC3E}">
        <p14:creationId xmlns:p14="http://schemas.microsoft.com/office/powerpoint/2010/main" val="364212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Relevant: </a:t>
            </a:r>
            <a:r>
              <a:rPr lang="en-US" sz="1100" b="0" dirty="0"/>
              <a:t>If you can see why a customer would engage with a piece of content, or how it helps drive your business agenda, then it may not be worth creating. It’s good to sense check your content against your business objectives and audience expectations. </a:t>
            </a:r>
          </a:p>
          <a:p>
            <a:endParaRPr lang="en-US" sz="1100" b="0" dirty="0"/>
          </a:p>
          <a:p>
            <a:r>
              <a:rPr lang="en-US" sz="1100" b="1" dirty="0"/>
              <a:t>Addresses Needs: </a:t>
            </a:r>
            <a:r>
              <a:rPr lang="en-US" sz="1100" b="0" dirty="0"/>
              <a:t>It’s also important to create content that </a:t>
            </a:r>
            <a:r>
              <a:rPr lang="en-US" sz="1100" b="1" dirty="0"/>
              <a:t>addresses the buyer’s needs or interests. </a:t>
            </a:r>
            <a:r>
              <a:rPr lang="en-US" sz="1100" b="0" dirty="0"/>
              <a:t>They will have questions about why they should go with your offering and those questions need to be addressed proactively to help them make their mind.</a:t>
            </a:r>
          </a:p>
          <a:p>
            <a:endParaRPr lang="en-US" sz="1100" b="0" dirty="0"/>
          </a:p>
          <a:p>
            <a:r>
              <a:rPr lang="en-US" sz="1100" b="1" dirty="0"/>
              <a:t>Personalized: </a:t>
            </a:r>
            <a:r>
              <a:rPr lang="en-US" sz="1100" b="0" dirty="0"/>
              <a:t>It’s important to create content that is </a:t>
            </a:r>
            <a:r>
              <a:rPr lang="en-US" sz="1100" b="1" dirty="0"/>
              <a:t>personalized, </a:t>
            </a:r>
            <a:r>
              <a:rPr lang="en-US" sz="1100" b="0" dirty="0"/>
              <a:t>content that speaks to your audience at that moment and time, that is relevant to their personal outlook on life, or addresses their pain points</a:t>
            </a:r>
          </a:p>
          <a:p>
            <a:endParaRPr lang="en-US" sz="1100" b="0" dirty="0"/>
          </a:p>
          <a:p>
            <a:r>
              <a:rPr lang="en-US" sz="1100" b="1" dirty="0"/>
              <a:t>Includes a CTA</a:t>
            </a:r>
            <a:r>
              <a:rPr lang="en-US" sz="1100" b="0" dirty="0"/>
              <a:t>: Effective content always has a </a:t>
            </a:r>
            <a:r>
              <a:rPr lang="en-US" sz="1100" b="1" dirty="0"/>
              <a:t>call-to-action (or CTA)</a:t>
            </a:r>
            <a:r>
              <a:rPr lang="en-US" sz="1100" b="0" dirty="0"/>
              <a:t>. Your customers and potential audience need to know what action to take when they see your content. Giving people a clear CTA allows them to understand exactly what you’re selling or promoting and brings them a journey through the conversation funnel towards purchase or action</a:t>
            </a:r>
          </a:p>
          <a:p>
            <a:endParaRPr lang="en-US" sz="1100" b="0" dirty="0"/>
          </a:p>
          <a:p>
            <a:r>
              <a:rPr lang="en-US" sz="1100" b="1" dirty="0"/>
              <a:t>Valuable: </a:t>
            </a:r>
            <a:r>
              <a:rPr lang="en-US" sz="1100" b="0" dirty="0"/>
              <a:t>If your content is useful, educational, or entertaining to your audience in some way, it is </a:t>
            </a:r>
            <a:r>
              <a:rPr lang="en-US" sz="1100" b="1" dirty="0"/>
              <a:t>valuable </a:t>
            </a:r>
            <a:r>
              <a:rPr lang="en-US" sz="1100" b="0" dirty="0"/>
              <a:t>to them and will resonate with them and they will be more likely to convert or even promote your content</a:t>
            </a:r>
          </a:p>
          <a:p>
            <a:endParaRPr lang="en-US" sz="1100" b="0" dirty="0"/>
          </a:p>
          <a:p>
            <a:r>
              <a:rPr lang="en-US" sz="1100" b="1" dirty="0"/>
              <a:t>Presents Solution: </a:t>
            </a:r>
            <a:r>
              <a:rPr lang="en-US" sz="1100" b="0" dirty="0"/>
              <a:t>Your content must demonstrate that your model is the solution, and that you have a unique selling point (USP). Content that </a:t>
            </a:r>
            <a:r>
              <a:rPr lang="en-US" sz="1100" b="1" dirty="0"/>
              <a:t>presents a solution </a:t>
            </a:r>
            <a:r>
              <a:rPr lang="en-US" sz="1100" b="0" dirty="0"/>
              <a:t>to the pain points of your audience will build reputation as a brand that is reliable and can be trusted. </a:t>
            </a:r>
            <a:endParaRPr lang="en-US" sz="1100" b="1" dirty="0"/>
          </a:p>
          <a:p>
            <a:endParaRPr lang="en-US" sz="1100" b="0" dirty="0"/>
          </a:p>
          <a:p>
            <a:endParaRPr lang="en-US" sz="1100" b="0" dirty="0"/>
          </a:p>
        </p:txBody>
      </p:sp>
      <p:sp>
        <p:nvSpPr>
          <p:cNvPr id="4" name="Slide Number Placeholder 3"/>
          <p:cNvSpPr>
            <a:spLocks noGrp="1"/>
          </p:cNvSpPr>
          <p:nvPr>
            <p:ph type="sldNum" sz="quarter" idx="5"/>
          </p:nvPr>
        </p:nvSpPr>
        <p:spPr/>
        <p:txBody>
          <a:bodyPr/>
          <a:lstStyle/>
          <a:p>
            <a:fld id="{3FA98BD0-558F-9D40-BA4D-57F1AD83DAE2}" type="slidenum">
              <a:rPr lang="en-CA" smtClean="0"/>
              <a:t>8</a:t>
            </a:fld>
            <a:endParaRPr lang="en-CA"/>
          </a:p>
        </p:txBody>
      </p:sp>
    </p:spTree>
    <p:extLst>
      <p:ext uri="{BB962C8B-B14F-4D97-AF65-F5344CB8AC3E}">
        <p14:creationId xmlns:p14="http://schemas.microsoft.com/office/powerpoint/2010/main" val="3881676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A98BD0-558F-9D40-BA4D-57F1AD83DAE2}" type="slidenum">
              <a:rPr lang="en-CA" smtClean="0"/>
              <a:t>9</a:t>
            </a:fld>
            <a:endParaRPr lang="en-CA"/>
          </a:p>
        </p:txBody>
      </p:sp>
    </p:spTree>
    <p:extLst>
      <p:ext uri="{BB962C8B-B14F-4D97-AF65-F5344CB8AC3E}">
        <p14:creationId xmlns:p14="http://schemas.microsoft.com/office/powerpoint/2010/main" val="676257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RW" dirty="0"/>
          </a:p>
        </p:txBody>
      </p:sp>
      <p:sp>
        <p:nvSpPr>
          <p:cNvPr id="4" name="Slide Number Placeholder 3"/>
          <p:cNvSpPr>
            <a:spLocks noGrp="1"/>
          </p:cNvSpPr>
          <p:nvPr>
            <p:ph type="sldNum" sz="quarter" idx="5"/>
          </p:nvPr>
        </p:nvSpPr>
        <p:spPr/>
        <p:txBody>
          <a:bodyPr/>
          <a:lstStyle/>
          <a:p>
            <a:fld id="{3FA98BD0-558F-9D40-BA4D-57F1AD83DAE2}" type="slidenum">
              <a:rPr lang="en-CA" smtClean="0"/>
              <a:t>12</a:t>
            </a:fld>
            <a:endParaRPr lang="en-CA"/>
          </a:p>
        </p:txBody>
      </p:sp>
    </p:spTree>
    <p:extLst>
      <p:ext uri="{BB962C8B-B14F-4D97-AF65-F5344CB8AC3E}">
        <p14:creationId xmlns:p14="http://schemas.microsoft.com/office/powerpoint/2010/main" val="880492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use </a:t>
            </a:r>
            <a:r>
              <a:rPr lang="en-US" b="1" dirty="0"/>
              <a:t>HubSpot </a:t>
            </a:r>
            <a:r>
              <a:rPr lang="en-US" b="0" dirty="0"/>
              <a:t>to track your emails – meaning tracking who from your Connectors and Connectees open the toolkits you send, you can change your strategy. </a:t>
            </a:r>
          </a:p>
          <a:p>
            <a:endParaRPr lang="en-US" b="0" dirty="0"/>
          </a:p>
          <a:p>
            <a:r>
              <a:rPr lang="en-US" b="0" dirty="0"/>
              <a:t>You can </a:t>
            </a:r>
            <a:r>
              <a:rPr lang="en-US" b="1" dirty="0"/>
              <a:t>bold </a:t>
            </a:r>
            <a:r>
              <a:rPr lang="en-US" b="0" dirty="0"/>
              <a:t>specific words on the email – </a:t>
            </a:r>
            <a:r>
              <a:rPr lang="en-US" b="1" dirty="0"/>
              <a:t>“it’s important to thoroughly go through the toolkit” </a:t>
            </a:r>
            <a:r>
              <a:rPr lang="en-US" b="0" dirty="0"/>
              <a:t>or highlight the main points in your email.</a:t>
            </a:r>
          </a:p>
          <a:p>
            <a:endParaRPr lang="en-US" b="0" dirty="0"/>
          </a:p>
          <a:p>
            <a:r>
              <a:rPr lang="en-US" b="0" dirty="0"/>
              <a:t>You can get creative with your email template and layout on </a:t>
            </a:r>
            <a:r>
              <a:rPr lang="en-US" b="1" dirty="0"/>
              <a:t>MailChimp </a:t>
            </a:r>
            <a:r>
              <a:rPr lang="en-US" b="0" dirty="0"/>
              <a:t>to make it more attractive for the reader.</a:t>
            </a:r>
            <a:endParaRPr lang="en-US" dirty="0"/>
          </a:p>
        </p:txBody>
      </p:sp>
      <p:sp>
        <p:nvSpPr>
          <p:cNvPr id="4" name="Slide Number Placeholder 3"/>
          <p:cNvSpPr>
            <a:spLocks noGrp="1"/>
          </p:cNvSpPr>
          <p:nvPr>
            <p:ph type="sldNum" sz="quarter" idx="5"/>
          </p:nvPr>
        </p:nvSpPr>
        <p:spPr/>
        <p:txBody>
          <a:bodyPr/>
          <a:lstStyle/>
          <a:p>
            <a:fld id="{3FA98BD0-558F-9D40-BA4D-57F1AD83DAE2}" type="slidenum">
              <a:rPr lang="en-CA" smtClean="0"/>
              <a:t>13</a:t>
            </a:fld>
            <a:endParaRPr lang="en-CA"/>
          </a:p>
        </p:txBody>
      </p:sp>
    </p:spTree>
    <p:extLst>
      <p:ext uri="{BB962C8B-B14F-4D97-AF65-F5344CB8AC3E}">
        <p14:creationId xmlns:p14="http://schemas.microsoft.com/office/powerpoint/2010/main" val="2645771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LinkedIn: </a:t>
            </a:r>
            <a:r>
              <a:rPr lang="en-US" b="0" dirty="0"/>
              <a:t>This platform is focused on building and developing professional connections and professional networking as you know. It’s great for building relationships and fostering affinity groups. It’s great for targeting corporate consumers through paid advertising. Using thought leadership and the right tone is very important. </a:t>
            </a:r>
            <a:endParaRPr lang="en-US" b="1" dirty="0"/>
          </a:p>
          <a:p>
            <a:endParaRPr lang="en-US" b="1" dirty="0"/>
          </a:p>
          <a:p>
            <a:r>
              <a:rPr lang="en-US" b="1" dirty="0"/>
              <a:t>Facebook: </a:t>
            </a:r>
            <a:r>
              <a:rPr lang="en-US" b="0" dirty="0"/>
              <a:t>the largest social platform, is a highly effective channel for audience reach. This platforms encompasses all demographics and it’s “sticky” meaning users spend a lot of time on the site – 40 minutes per day, on average and a whopping 2% of all time online.</a:t>
            </a:r>
          </a:p>
          <a:p>
            <a:endParaRPr lang="en-US" b="0" dirty="0"/>
          </a:p>
          <a:p>
            <a:r>
              <a:rPr lang="en-US" b="0" dirty="0"/>
              <a:t>The free Facebook Insights tool lets you track the results of your Facebook marketing, including ads and organic posts. You can see how many likes you got in the week, how that compares to past measures, and what type of engagement you received (likes, comments and shares) on posts. You can tell which ads drove traffic to your website and more. </a:t>
            </a:r>
          </a:p>
          <a:p>
            <a:endParaRPr lang="en-US" b="0" dirty="0"/>
          </a:p>
          <a:p>
            <a:r>
              <a:rPr lang="en-US" b="1" dirty="0"/>
              <a:t>Twitter: </a:t>
            </a:r>
            <a:r>
              <a:rPr lang="en-US" b="0" dirty="0"/>
              <a:t>enables its users to read short posts, called tweets. Part of what differentiates Twitter from other platforms is that it’s very conversational in nature, due to the fast-paced, real-time dimension of its users’ timelines. Hashtags just like Facebook and LinkedIn, makes it a great place to discover content. It’s a great place for participating in events in real time. </a:t>
            </a:r>
          </a:p>
          <a:p>
            <a:endParaRPr lang="en-US" b="0" dirty="0"/>
          </a:p>
          <a:p>
            <a:r>
              <a:rPr lang="en-US" b="1" dirty="0"/>
              <a:t>YouTube: </a:t>
            </a:r>
            <a:r>
              <a:rPr lang="en-US" b="0" dirty="0"/>
              <a:t>is the largest video sharing platform in the world. It is where users can watch, like, share, comment on, and upload their own videos. YouTube is great for product reviews, how-to guides and more. </a:t>
            </a:r>
            <a:r>
              <a:rPr lang="en-US" b="1" dirty="0"/>
              <a:t>Age – 15 – 49 </a:t>
            </a:r>
            <a:r>
              <a:rPr lang="en-US" b="0" dirty="0"/>
              <a:t>year-olds. </a:t>
            </a:r>
            <a:endParaRPr lang="en-US" b="1" dirty="0"/>
          </a:p>
        </p:txBody>
      </p:sp>
      <p:sp>
        <p:nvSpPr>
          <p:cNvPr id="4" name="Slide Number Placeholder 3"/>
          <p:cNvSpPr>
            <a:spLocks noGrp="1"/>
          </p:cNvSpPr>
          <p:nvPr>
            <p:ph type="sldNum" sz="quarter" idx="5"/>
          </p:nvPr>
        </p:nvSpPr>
        <p:spPr/>
        <p:txBody>
          <a:bodyPr/>
          <a:lstStyle/>
          <a:p>
            <a:fld id="{3FA98BD0-558F-9D40-BA4D-57F1AD83DAE2}" type="slidenum">
              <a:rPr lang="en-CA" smtClean="0"/>
              <a:t>18</a:t>
            </a:fld>
            <a:endParaRPr lang="en-CA"/>
          </a:p>
        </p:txBody>
      </p:sp>
    </p:spTree>
    <p:extLst>
      <p:ext uri="{BB962C8B-B14F-4D97-AF65-F5344CB8AC3E}">
        <p14:creationId xmlns:p14="http://schemas.microsoft.com/office/powerpoint/2010/main" val="503872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90/10 rule: </a:t>
            </a:r>
            <a:r>
              <a:rPr lang="en-US" b="0" dirty="0"/>
              <a:t>spend 10% of your social media time talking about yourself and the other 90% paying attention and listening to you network. It’s simple human psychology – people love the people who make them feel good. </a:t>
            </a:r>
            <a:endParaRPr lang="en-US" dirty="0"/>
          </a:p>
        </p:txBody>
      </p:sp>
      <p:sp>
        <p:nvSpPr>
          <p:cNvPr id="4" name="Slide Number Placeholder 3"/>
          <p:cNvSpPr>
            <a:spLocks noGrp="1"/>
          </p:cNvSpPr>
          <p:nvPr>
            <p:ph type="sldNum" sz="quarter" idx="5"/>
          </p:nvPr>
        </p:nvSpPr>
        <p:spPr/>
        <p:txBody>
          <a:bodyPr/>
          <a:lstStyle/>
          <a:p>
            <a:fld id="{3FA98BD0-558F-9D40-BA4D-57F1AD83DAE2}" type="slidenum">
              <a:rPr lang="en-CA" smtClean="0"/>
              <a:t>19</a:t>
            </a:fld>
            <a:endParaRPr lang="en-CA"/>
          </a:p>
        </p:txBody>
      </p:sp>
    </p:spTree>
    <p:extLst>
      <p:ext uri="{BB962C8B-B14F-4D97-AF65-F5344CB8AC3E}">
        <p14:creationId xmlns:p14="http://schemas.microsoft.com/office/powerpoint/2010/main" val="1928453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in an ideal world, every piece of content that your team creates has a purpose. Depending on what your ideal outcome is, you’ll need to work with and manage different team members during the creation and distribution process. </a:t>
            </a:r>
          </a:p>
          <a:p>
            <a:endParaRPr lang="en-US" dirty="0"/>
          </a:p>
          <a:p>
            <a:r>
              <a:rPr lang="en-US" b="1" dirty="0"/>
              <a:t>Content promotion, re-purposing and re-distribution: </a:t>
            </a:r>
            <a:r>
              <a:rPr lang="en-US" altLang="en-US" sz="1200" dirty="0">
                <a:solidFill>
                  <a:schemeClr val="tx1">
                    <a:lumMod val="75000"/>
                    <a:lumOff val="25000"/>
                  </a:schemeClr>
                </a:solidFill>
                <a:latin typeface="+mj-lt"/>
              </a:rPr>
              <a:t>(content created today and be re-purposed in a few months (e.g. a blog turned into a LinkedIn post) </a:t>
            </a:r>
          </a:p>
          <a:p>
            <a:endParaRPr lang="en-US" sz="1200" b="0" dirty="0">
              <a:solidFill>
                <a:schemeClr val="tx1">
                  <a:lumMod val="75000"/>
                  <a:lumOff val="25000"/>
                </a:schemeClr>
              </a:solidFill>
              <a:latin typeface="+mj-lt"/>
            </a:endParaRPr>
          </a:p>
          <a:p>
            <a:r>
              <a:rPr lang="en-US" sz="1200" b="0" dirty="0">
                <a:solidFill>
                  <a:schemeClr val="tx1">
                    <a:lumMod val="75000"/>
                    <a:lumOff val="25000"/>
                  </a:schemeClr>
                </a:solidFill>
                <a:latin typeface="+mj-lt"/>
              </a:rPr>
              <a:t>Promotion and re-distribution should be made on email newsletters, blogs, social media your website, etc. </a:t>
            </a:r>
            <a:endParaRPr lang="en-US" b="0" dirty="0"/>
          </a:p>
        </p:txBody>
      </p:sp>
      <p:sp>
        <p:nvSpPr>
          <p:cNvPr id="4" name="Slide Number Placeholder 3"/>
          <p:cNvSpPr>
            <a:spLocks noGrp="1"/>
          </p:cNvSpPr>
          <p:nvPr>
            <p:ph type="sldNum" sz="quarter" idx="5"/>
          </p:nvPr>
        </p:nvSpPr>
        <p:spPr/>
        <p:txBody>
          <a:bodyPr/>
          <a:lstStyle/>
          <a:p>
            <a:fld id="{3FA98BD0-558F-9D40-BA4D-57F1AD83DAE2}" type="slidenum">
              <a:rPr lang="en-CA" smtClean="0"/>
              <a:t>21</a:t>
            </a:fld>
            <a:endParaRPr lang="en-CA"/>
          </a:p>
        </p:txBody>
      </p:sp>
    </p:spTree>
    <p:extLst>
      <p:ext uri="{BB962C8B-B14F-4D97-AF65-F5344CB8AC3E}">
        <p14:creationId xmlns:p14="http://schemas.microsoft.com/office/powerpoint/2010/main" val="31885294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Closer">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bg1"/>
          </a:solidFill>
          <a:ln w="111125">
            <a:solidFill>
              <a:srgbClr val="C121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06233" y="2618522"/>
            <a:ext cx="5579534" cy="1620956"/>
          </a:xfrm>
          <a:prstGeom prst="rect">
            <a:avLst/>
          </a:prstGeom>
        </p:spPr>
      </p:pic>
    </p:spTree>
    <p:extLst>
      <p:ext uri="{BB962C8B-B14F-4D97-AF65-F5344CB8AC3E}">
        <p14:creationId xmlns:p14="http://schemas.microsoft.com/office/powerpoint/2010/main" val="154322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normAutofit/>
          </a:bodyPr>
          <a:lstStyle>
            <a:lvl1pPr>
              <a:defRPr sz="2400"/>
            </a:lvl1pPr>
          </a:lstStyle>
          <a:p>
            <a:r>
              <a:rPr lang="en-US" dirty="0"/>
              <a:t>CLICK TO EDIT</a:t>
            </a:r>
            <a:br>
              <a:rPr lang="en-US" dirty="0"/>
            </a:br>
            <a:r>
              <a:rPr lang="en-US" dirty="0"/>
              <a:t>MASTER TITLE STYLE</a:t>
            </a:r>
            <a:endParaRPr lang="en-CA" dirty="0"/>
          </a:p>
        </p:txBody>
      </p:sp>
      <p:sp>
        <p:nvSpPr>
          <p:cNvPr id="3" name="Content Placeholder 2"/>
          <p:cNvSpPr>
            <a:spLocks noGrp="1"/>
          </p:cNvSpPr>
          <p:nvPr>
            <p:ph idx="1"/>
          </p:nvPr>
        </p:nvSpPr>
        <p:spPr>
          <a:xfrm>
            <a:off x="5183188" y="987425"/>
            <a:ext cx="6172200" cy="4873625"/>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6"/>
          <p:cNvSpPr>
            <a:spLocks noGrp="1"/>
          </p:cNvSpPr>
          <p:nvPr>
            <p:ph type="sldNum" sz="quarter" idx="12"/>
          </p:nvPr>
        </p:nvSpPr>
        <p:spPr>
          <a:xfrm>
            <a:off x="9273372" y="6562543"/>
            <a:ext cx="323475" cy="365125"/>
          </a:xfrm>
          <a:prstGeom prst="rect">
            <a:avLst/>
          </a:prstGeom>
        </p:spPr>
        <p:txBody>
          <a:bodyPr/>
          <a:lstStyle>
            <a:lvl1pPr>
              <a:defRPr sz="900" b="1" i="0">
                <a:solidFill>
                  <a:srgbClr val="C12129"/>
                </a:solidFill>
                <a:latin typeface="Helvetica Neue" charset="0"/>
                <a:ea typeface="Helvetica Neue" charset="0"/>
                <a:cs typeface="Helvetica Neue" charset="0"/>
              </a:defRPr>
            </a:lvl1pPr>
          </a:lstStyle>
          <a:p>
            <a:fld id="{0353FE60-4475-8E45-89D0-956C8D107389}" type="slidenum">
              <a:rPr lang="en-CA" smtClean="0"/>
              <a:pPr/>
              <a:t>‹#›</a:t>
            </a:fld>
            <a:endParaRPr lang="en-CA" dirty="0"/>
          </a:p>
        </p:txBody>
      </p:sp>
      <p:sp>
        <p:nvSpPr>
          <p:cNvPr id="10" name="TextBox 9"/>
          <p:cNvSpPr txBox="1"/>
          <p:nvPr userDrawn="1"/>
        </p:nvSpPr>
        <p:spPr>
          <a:xfrm>
            <a:off x="9480209" y="6563240"/>
            <a:ext cx="3556000" cy="200055"/>
          </a:xfrm>
          <a:prstGeom prst="rect">
            <a:avLst/>
          </a:prstGeom>
          <a:noFill/>
        </p:spPr>
        <p:txBody>
          <a:bodyPr wrap="square" rtlCol="0">
            <a:spAutoFit/>
          </a:bodyPr>
          <a:lstStyle/>
          <a:p>
            <a:r>
              <a:rPr lang="en-CA" sz="700" b="1" spc="50" dirty="0">
                <a:solidFill>
                  <a:schemeClr val="bg1">
                    <a:lumMod val="65000"/>
                  </a:schemeClr>
                </a:solidFill>
                <a:latin typeface="Helvetica Neue" charset="0"/>
                <a:ea typeface="Helvetica Neue" charset="0"/>
                <a:cs typeface="Helvetica Neue" charset="0"/>
              </a:rPr>
              <a:t>|  NATIONAL CONNECTOR PROGRAM</a:t>
            </a:r>
          </a:p>
        </p:txBody>
      </p:sp>
    </p:spTree>
    <p:extLst>
      <p:ext uri="{BB962C8B-B14F-4D97-AF65-F5344CB8AC3E}">
        <p14:creationId xmlns:p14="http://schemas.microsoft.com/office/powerpoint/2010/main" val="1676883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normAutofit/>
          </a:bodyPr>
          <a:lstStyle>
            <a:lvl1pPr>
              <a:defRPr sz="2000"/>
            </a:lvl1pPr>
          </a:lstStyle>
          <a:p>
            <a:r>
              <a:rPr lang="en-US" dirty="0"/>
              <a:t>CLICK TO EDIT</a:t>
            </a:r>
            <a:br>
              <a:rPr lang="en-US" dirty="0"/>
            </a:br>
            <a:r>
              <a:rPr lang="en-US" dirty="0"/>
              <a:t>MASTER TITLE STYLE</a:t>
            </a:r>
            <a:endParaRPr lang="en-CA"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Slide Number Placeholder 6"/>
          <p:cNvSpPr>
            <a:spLocks noGrp="1"/>
          </p:cNvSpPr>
          <p:nvPr>
            <p:ph type="sldNum" sz="quarter" idx="12"/>
          </p:nvPr>
        </p:nvSpPr>
        <p:spPr>
          <a:xfrm>
            <a:off x="9273372" y="6562543"/>
            <a:ext cx="323475" cy="365125"/>
          </a:xfrm>
          <a:prstGeom prst="rect">
            <a:avLst/>
          </a:prstGeom>
        </p:spPr>
        <p:txBody>
          <a:bodyPr/>
          <a:lstStyle>
            <a:lvl1pPr>
              <a:defRPr sz="900" b="1" i="0">
                <a:solidFill>
                  <a:srgbClr val="C12129"/>
                </a:solidFill>
                <a:latin typeface="Helvetica Neue" charset="0"/>
                <a:ea typeface="Helvetica Neue" charset="0"/>
                <a:cs typeface="Helvetica Neue" charset="0"/>
              </a:defRPr>
            </a:lvl1pPr>
          </a:lstStyle>
          <a:p>
            <a:fld id="{0353FE60-4475-8E45-89D0-956C8D107389}" type="slidenum">
              <a:rPr lang="en-CA" smtClean="0"/>
              <a:pPr/>
              <a:t>‹#›</a:t>
            </a:fld>
            <a:endParaRPr lang="en-CA" dirty="0"/>
          </a:p>
        </p:txBody>
      </p:sp>
      <p:sp>
        <p:nvSpPr>
          <p:cNvPr id="10" name="TextBox 9"/>
          <p:cNvSpPr txBox="1"/>
          <p:nvPr userDrawn="1"/>
        </p:nvSpPr>
        <p:spPr>
          <a:xfrm>
            <a:off x="9480209" y="6563240"/>
            <a:ext cx="3556000" cy="200055"/>
          </a:xfrm>
          <a:prstGeom prst="rect">
            <a:avLst/>
          </a:prstGeom>
          <a:noFill/>
        </p:spPr>
        <p:txBody>
          <a:bodyPr wrap="square" rtlCol="0">
            <a:spAutoFit/>
          </a:bodyPr>
          <a:lstStyle/>
          <a:p>
            <a:r>
              <a:rPr lang="en-CA" sz="700" b="1" spc="50" dirty="0">
                <a:solidFill>
                  <a:schemeClr val="bg1">
                    <a:lumMod val="65000"/>
                  </a:schemeClr>
                </a:solidFill>
                <a:latin typeface="Helvetica Neue" charset="0"/>
                <a:ea typeface="Helvetica Neue" charset="0"/>
                <a:cs typeface="Helvetica Neue" charset="0"/>
              </a:rPr>
              <a:t>|  NATIONAL CONNECTOR PROGRAM</a:t>
            </a:r>
          </a:p>
        </p:txBody>
      </p:sp>
    </p:spTree>
    <p:extLst>
      <p:ext uri="{BB962C8B-B14F-4D97-AF65-F5344CB8AC3E}">
        <p14:creationId xmlns:p14="http://schemas.microsoft.com/office/powerpoint/2010/main" val="1953908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Pur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3076695"/>
      </p:ext>
    </p:extLst>
  </p:cSld>
  <p:clrMapOvr>
    <a:overrideClrMapping bg1="lt1" tx1="dk1" bg2="lt2" tx2="dk2" accent1="accent1" accent2="accent2" accent3="accent3" accent4="accent4" accent5="accent5" accent6="accent6" hlink="hlink" folHlink="folHlink"/>
  </p:clrMapOvr>
  <p:transition>
    <p:pull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lvl1pPr marL="457200" indent="-457200">
              <a:buFont typeface="Courier New" panose="02070309020205020404" pitchFamily="49" charset="0"/>
              <a:buChar char="o"/>
              <a:defRPr/>
            </a:lvl1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CA" dirty="0"/>
          </a:p>
        </p:txBody>
      </p:sp>
      <p:sp>
        <p:nvSpPr>
          <p:cNvPr id="4" name="Title 1"/>
          <p:cNvSpPr>
            <a:spLocks noGrp="1"/>
          </p:cNvSpPr>
          <p:nvPr>
            <p:ph type="title"/>
          </p:nvPr>
        </p:nvSpPr>
        <p:spPr>
          <a:xfrm>
            <a:off x="593628" y="260648"/>
            <a:ext cx="10972800" cy="850106"/>
          </a:xfrm>
          <a:prstGeom prst="rect">
            <a:avLst/>
          </a:prstGeom>
        </p:spPr>
        <p:txBody>
          <a:bodyPr/>
          <a:lstStyle>
            <a:lvl1pPr>
              <a:defRPr>
                <a:latin typeface="Myriad Pro" panose="020B0503030403020204" pitchFamily="34" charset="0"/>
              </a:defRPr>
            </a:lvl1pPr>
          </a:lstStyle>
          <a:p>
            <a:r>
              <a:rPr lang="en-CA"/>
              <a:t>Click to edit Master title style</a:t>
            </a:r>
            <a:endParaRPr lang="en-CA" dirty="0"/>
          </a:p>
        </p:txBody>
      </p:sp>
    </p:spTree>
    <p:extLst>
      <p:ext uri="{BB962C8B-B14F-4D97-AF65-F5344CB8AC3E}">
        <p14:creationId xmlns:p14="http://schemas.microsoft.com/office/powerpoint/2010/main" val="861362196"/>
      </p:ext>
    </p:extLst>
  </p:cSld>
  <p:clrMapOvr>
    <a:masterClrMapping/>
  </p:clrMapOvr>
  <p:transition>
    <p:pull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16E90-63E6-4E72-99D8-30FB424F51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2D2BF2-989D-40B5-BDE0-7D23681272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0ACE38-C84B-4D36-BD9B-8785953CC1F6}"/>
              </a:ext>
            </a:extLst>
          </p:cNvPr>
          <p:cNvSpPr>
            <a:spLocks noGrp="1"/>
          </p:cNvSpPr>
          <p:nvPr>
            <p:ph type="dt" sz="half" idx="10"/>
          </p:nvPr>
        </p:nvSpPr>
        <p:spPr/>
        <p:txBody>
          <a:bodyPr/>
          <a:lstStyle/>
          <a:p>
            <a:fld id="{28343889-07D3-4C10-833D-742C71E02FCF}" type="datetimeFigureOut">
              <a:rPr lang="en-US" smtClean="0"/>
              <a:t>3/18/2021</a:t>
            </a:fld>
            <a:endParaRPr lang="en-US"/>
          </a:p>
        </p:txBody>
      </p:sp>
      <p:sp>
        <p:nvSpPr>
          <p:cNvPr id="5" name="Footer Placeholder 4">
            <a:extLst>
              <a:ext uri="{FF2B5EF4-FFF2-40B4-BE49-F238E27FC236}">
                <a16:creationId xmlns:a16="http://schemas.microsoft.com/office/drawing/2014/main" id="{B695B1E5-853E-44DA-AFD7-6A7CEB7825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A60FCD-F334-42FE-B46C-66DE8AD60000}"/>
              </a:ext>
            </a:extLst>
          </p:cNvPr>
          <p:cNvSpPr>
            <a:spLocks noGrp="1"/>
          </p:cNvSpPr>
          <p:nvPr>
            <p:ph type="sldNum" sz="quarter" idx="12"/>
          </p:nvPr>
        </p:nvSpPr>
        <p:spPr/>
        <p:txBody>
          <a:bodyPr/>
          <a:lstStyle/>
          <a:p>
            <a:fld id="{A1DDF360-95D3-4900-AC00-FB8BFC50B9FE}" type="slidenum">
              <a:rPr lang="en-US" smtClean="0"/>
              <a:t>‹#›</a:t>
            </a:fld>
            <a:endParaRPr lang="en-US"/>
          </a:p>
        </p:txBody>
      </p:sp>
    </p:spTree>
    <p:extLst>
      <p:ext uri="{BB962C8B-B14F-4D97-AF65-F5344CB8AC3E}">
        <p14:creationId xmlns:p14="http://schemas.microsoft.com/office/powerpoint/2010/main" val="116207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Presentation Title Opti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normAutofit/>
          </a:bodyPr>
          <a:lstStyle>
            <a:lvl1pPr>
              <a:defRPr sz="2400" b="0" i="0" spc="50" baseline="0">
                <a:solidFill>
                  <a:srgbClr val="C12129"/>
                </a:solidFill>
                <a:latin typeface="Helvetica Neue Medium" charset="0"/>
                <a:ea typeface="Helvetica Neue Medium" charset="0"/>
                <a:cs typeface="Helvetica Neue Medium" charset="0"/>
              </a:defRPr>
            </a:lvl1pPr>
          </a:lstStyle>
          <a:p>
            <a:r>
              <a:rPr lang="en-US" dirty="0"/>
              <a:t>CLICK TO EDIT MASTER TITLE STYLE</a:t>
            </a:r>
            <a:endParaRPr lang="en-CA" dirty="0"/>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1800" b="0" i="0">
                <a:solidFill>
                  <a:schemeClr val="tx1">
                    <a:tint val="75000"/>
                  </a:schemeClr>
                </a:solidFill>
                <a:latin typeface="Helvetica Neue" charset="0"/>
                <a:ea typeface="Helvetica Neue" charset="0"/>
                <a:cs typeface="Helvetica Neue"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863359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Titl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C12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userDrawn="1"/>
        </p:nvSpPr>
        <p:spPr>
          <a:xfrm>
            <a:off x="4220634" y="3077633"/>
            <a:ext cx="3750733" cy="702734"/>
          </a:xfrm>
          <a:prstGeom prst="rect">
            <a:avLst/>
          </a:prstGeom>
          <a:no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625198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hasCustomPrompt="1"/>
          </p:nvPr>
        </p:nvSpPr>
        <p:spPr/>
        <p:txBody>
          <a:bodyPr/>
          <a:lstStyle>
            <a:lvl1pPr>
              <a:defRPr>
                <a:solidFill>
                  <a:schemeClr val="bg1"/>
                </a:solidFill>
              </a:defRPr>
            </a:lvl1pPr>
          </a:lstStyle>
          <a:p>
            <a:r>
              <a:rPr lang="en-US" dirty="0"/>
              <a:t>TABLE OF CONTENTS</a:t>
            </a:r>
            <a:endParaRPr lang="en-CA" dirty="0"/>
          </a:p>
        </p:txBody>
      </p:sp>
      <p:sp>
        <p:nvSpPr>
          <p:cNvPr id="5" name="TextBox 4"/>
          <p:cNvSpPr txBox="1"/>
          <p:nvPr userDrawn="1"/>
        </p:nvSpPr>
        <p:spPr>
          <a:xfrm>
            <a:off x="838200" y="1889760"/>
            <a:ext cx="10515600" cy="2585323"/>
          </a:xfrm>
          <a:prstGeom prst="rect">
            <a:avLst/>
          </a:prstGeom>
          <a:noFill/>
        </p:spPr>
        <p:txBody>
          <a:bodyPr wrap="square" rtlCol="0">
            <a:spAutoFit/>
          </a:bodyPr>
          <a:lstStyle/>
          <a:p>
            <a:pPr marL="342900" indent="-342900">
              <a:buFont typeface="+mj-lt"/>
              <a:buAutoNum type="arabicPeriod"/>
            </a:pPr>
            <a:r>
              <a:rPr lang="en-CA" b="0" i="0" dirty="0">
                <a:solidFill>
                  <a:schemeClr val="bg1"/>
                </a:solidFill>
                <a:latin typeface="Helvetica Neue" charset="0"/>
                <a:ea typeface="Helvetica Neue" charset="0"/>
                <a:cs typeface="Helvetica Neue" charset="0"/>
              </a:rPr>
              <a:t>Section One</a:t>
            </a:r>
            <a:br>
              <a:rPr lang="en-CA" b="0" i="0" dirty="0">
                <a:solidFill>
                  <a:schemeClr val="bg1"/>
                </a:solidFill>
                <a:latin typeface="Helvetica Neue" charset="0"/>
                <a:ea typeface="Helvetica Neue" charset="0"/>
                <a:cs typeface="Helvetica Neue" charset="0"/>
              </a:rPr>
            </a:br>
            <a:endParaRPr lang="en-CA" b="0" i="0" dirty="0">
              <a:solidFill>
                <a:schemeClr val="bg1"/>
              </a:solidFill>
              <a:latin typeface="Helvetica Neue" charset="0"/>
              <a:ea typeface="Helvetica Neue" charset="0"/>
              <a:cs typeface="Helvetica Neue" charset="0"/>
            </a:endParaRPr>
          </a:p>
          <a:p>
            <a:pPr marL="342900" indent="-342900">
              <a:buFont typeface="+mj-lt"/>
              <a:buAutoNum type="arabicPeriod"/>
            </a:pPr>
            <a:r>
              <a:rPr lang="en-CA" b="0" i="0" dirty="0">
                <a:solidFill>
                  <a:schemeClr val="bg1"/>
                </a:solidFill>
                <a:latin typeface="Helvetica Neue" charset="0"/>
                <a:ea typeface="Helvetica Neue" charset="0"/>
                <a:cs typeface="Helvetica Neue" charset="0"/>
              </a:rPr>
              <a:t>Section Two</a:t>
            </a:r>
            <a:br>
              <a:rPr lang="en-CA" b="0" i="0" dirty="0">
                <a:solidFill>
                  <a:schemeClr val="bg1"/>
                </a:solidFill>
                <a:latin typeface="Helvetica Neue" charset="0"/>
                <a:ea typeface="Helvetica Neue" charset="0"/>
                <a:cs typeface="Helvetica Neue" charset="0"/>
              </a:rPr>
            </a:br>
            <a:endParaRPr lang="en-CA" b="0" i="0" dirty="0">
              <a:solidFill>
                <a:schemeClr val="bg1"/>
              </a:solidFill>
              <a:latin typeface="Helvetica Neue" charset="0"/>
              <a:ea typeface="Helvetica Neue" charset="0"/>
              <a:cs typeface="Helvetica Neue" charset="0"/>
            </a:endParaRPr>
          </a:p>
          <a:p>
            <a:pPr marL="342900" indent="-342900">
              <a:buFont typeface="+mj-lt"/>
              <a:buAutoNum type="arabicPeriod"/>
            </a:pPr>
            <a:r>
              <a:rPr lang="en-CA" b="0" i="0" dirty="0">
                <a:solidFill>
                  <a:schemeClr val="bg1"/>
                </a:solidFill>
                <a:latin typeface="Helvetica Neue" charset="0"/>
                <a:ea typeface="Helvetica Neue" charset="0"/>
                <a:cs typeface="Helvetica Neue" charset="0"/>
              </a:rPr>
              <a:t>Section Three</a:t>
            </a:r>
            <a:br>
              <a:rPr lang="en-CA" b="0" i="0" dirty="0">
                <a:solidFill>
                  <a:schemeClr val="bg1"/>
                </a:solidFill>
                <a:latin typeface="Helvetica Neue" charset="0"/>
                <a:ea typeface="Helvetica Neue" charset="0"/>
                <a:cs typeface="Helvetica Neue" charset="0"/>
              </a:rPr>
            </a:br>
            <a:endParaRPr lang="en-CA" b="0" i="0" dirty="0">
              <a:solidFill>
                <a:schemeClr val="bg1"/>
              </a:solidFill>
              <a:latin typeface="Helvetica Neue" charset="0"/>
              <a:ea typeface="Helvetica Neue" charset="0"/>
              <a:cs typeface="Helvetica Neue" charset="0"/>
            </a:endParaRPr>
          </a:p>
          <a:p>
            <a:pPr marL="342900" indent="-342900">
              <a:buFont typeface="+mj-lt"/>
              <a:buAutoNum type="arabicPeriod"/>
            </a:pPr>
            <a:r>
              <a:rPr lang="en-CA" b="0" i="0" dirty="0">
                <a:solidFill>
                  <a:schemeClr val="bg1"/>
                </a:solidFill>
                <a:latin typeface="Helvetica Neue" charset="0"/>
                <a:ea typeface="Helvetica Neue" charset="0"/>
                <a:cs typeface="Helvetica Neue" charset="0"/>
              </a:rPr>
              <a:t>Section</a:t>
            </a:r>
            <a:r>
              <a:rPr lang="en-CA" b="0" i="0" baseline="0" dirty="0">
                <a:solidFill>
                  <a:schemeClr val="bg1"/>
                </a:solidFill>
                <a:latin typeface="Helvetica Neue" charset="0"/>
                <a:ea typeface="Helvetica Neue" charset="0"/>
                <a:cs typeface="Helvetica Neue" charset="0"/>
              </a:rPr>
              <a:t> Four</a:t>
            </a:r>
            <a:br>
              <a:rPr lang="en-CA" b="0" i="0" baseline="0" dirty="0">
                <a:solidFill>
                  <a:schemeClr val="bg1"/>
                </a:solidFill>
                <a:latin typeface="Helvetica Neue" charset="0"/>
                <a:ea typeface="Helvetica Neue" charset="0"/>
                <a:cs typeface="Helvetica Neue" charset="0"/>
              </a:rPr>
            </a:br>
            <a:endParaRPr lang="en-CA" b="0" i="0" baseline="0" dirty="0">
              <a:solidFill>
                <a:schemeClr val="bg1"/>
              </a:solidFill>
              <a:latin typeface="Helvetica Neue" charset="0"/>
              <a:ea typeface="Helvetica Neue" charset="0"/>
              <a:cs typeface="Helvetica Neue" charset="0"/>
            </a:endParaRPr>
          </a:p>
          <a:p>
            <a:pPr marL="342900" indent="-342900">
              <a:buFont typeface="+mj-lt"/>
              <a:buAutoNum type="arabicPeriod"/>
            </a:pPr>
            <a:r>
              <a:rPr lang="en-CA" b="0" i="0" baseline="0" dirty="0">
                <a:solidFill>
                  <a:schemeClr val="bg1"/>
                </a:solidFill>
                <a:latin typeface="Helvetica Neue" charset="0"/>
                <a:ea typeface="Helvetica Neue" charset="0"/>
                <a:cs typeface="Helvetica Neue" charset="0"/>
              </a:rPr>
              <a:t>Section Five</a:t>
            </a:r>
            <a:endParaRPr lang="en-CA" b="0" i="0" dirty="0">
              <a:solidFill>
                <a:schemeClr val="bg1"/>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559837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400" b="0" i="0" spc="50" baseline="0">
                <a:solidFill>
                  <a:srgbClr val="C12129"/>
                </a:solidFill>
                <a:latin typeface="Helvetica Neue Medium" charset="0"/>
                <a:ea typeface="Helvetica Neue Medium" charset="0"/>
                <a:cs typeface="Helvetica Neue Medium" charset="0"/>
              </a:defRPr>
            </a:lvl1pPr>
          </a:lstStyle>
          <a:p>
            <a:r>
              <a:rPr lang="en-US" dirty="0"/>
              <a:t>CLICK TO EDIT MASTER TITLE STYLE</a:t>
            </a:r>
            <a:endParaRPr lang="en-CA" dirty="0"/>
          </a:p>
        </p:txBody>
      </p:sp>
      <p:sp>
        <p:nvSpPr>
          <p:cNvPr id="3" name="Content Placeholder 2"/>
          <p:cNvSpPr>
            <a:spLocks noGrp="1"/>
          </p:cNvSpPr>
          <p:nvPr>
            <p:ph idx="1"/>
          </p:nvPr>
        </p:nvSpPr>
        <p:spPr/>
        <p:txBody>
          <a:bodyPr>
            <a:normAutofit/>
          </a:bodyPr>
          <a:lstStyle>
            <a:lvl1pPr>
              <a:defRPr sz="1200" b="0" i="0">
                <a:solidFill>
                  <a:srgbClr val="58595B"/>
                </a:solidFill>
                <a:latin typeface="Helvetica Neue" charset="0"/>
                <a:ea typeface="Helvetica Neue" charset="0"/>
                <a:cs typeface="Helvetica Neue" charset="0"/>
              </a:defRPr>
            </a:lvl1pPr>
            <a:lvl2pPr>
              <a:defRPr sz="1000" b="0" i="0">
                <a:solidFill>
                  <a:srgbClr val="C12129"/>
                </a:solidFill>
                <a:latin typeface="Helvetica Neue" charset="0"/>
                <a:ea typeface="Helvetica Neue" charset="0"/>
                <a:cs typeface="Helvetica Neue" charset="0"/>
              </a:defRPr>
            </a:lvl2pPr>
            <a:lvl3pPr>
              <a:defRPr sz="1000" b="0" i="0">
                <a:solidFill>
                  <a:srgbClr val="C12129"/>
                </a:solidFill>
                <a:latin typeface="Helvetica Neue" charset="0"/>
                <a:ea typeface="Helvetica Neue" charset="0"/>
                <a:cs typeface="Helvetica Neue" charset="0"/>
              </a:defRPr>
            </a:lvl3pPr>
            <a:lvl4pPr>
              <a:defRPr sz="1000" b="0" i="0">
                <a:solidFill>
                  <a:srgbClr val="C12129"/>
                </a:solidFill>
                <a:latin typeface="Helvetica Neue" charset="0"/>
                <a:ea typeface="Helvetica Neue" charset="0"/>
                <a:cs typeface="Helvetica Neue" charset="0"/>
              </a:defRPr>
            </a:lvl4pPr>
            <a:lvl5pPr>
              <a:defRPr sz="1000" b="0" i="0">
                <a:solidFill>
                  <a:srgbClr val="C12129"/>
                </a:solidFill>
                <a:latin typeface="Helvetica Neue" charset="0"/>
                <a:ea typeface="Helvetica Neue" charset="0"/>
                <a:cs typeface="Helvetica Neue"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9" name="Slide Number Placeholder 6"/>
          <p:cNvSpPr>
            <a:spLocks noGrp="1"/>
          </p:cNvSpPr>
          <p:nvPr>
            <p:ph type="sldNum" sz="quarter" idx="12"/>
          </p:nvPr>
        </p:nvSpPr>
        <p:spPr>
          <a:xfrm>
            <a:off x="9273372" y="6562543"/>
            <a:ext cx="323475" cy="365125"/>
          </a:xfrm>
          <a:prstGeom prst="rect">
            <a:avLst/>
          </a:prstGeom>
        </p:spPr>
        <p:txBody>
          <a:bodyPr/>
          <a:lstStyle>
            <a:lvl1pPr>
              <a:defRPr sz="900" b="1" i="0">
                <a:solidFill>
                  <a:srgbClr val="C12129"/>
                </a:solidFill>
                <a:latin typeface="Helvetica Neue" charset="0"/>
                <a:ea typeface="Helvetica Neue" charset="0"/>
                <a:cs typeface="Helvetica Neue" charset="0"/>
              </a:defRPr>
            </a:lvl1pPr>
          </a:lstStyle>
          <a:p>
            <a:fld id="{0353FE60-4475-8E45-89D0-956C8D107389}" type="slidenum">
              <a:rPr lang="en-CA" smtClean="0"/>
              <a:pPr/>
              <a:t>‹#›</a:t>
            </a:fld>
            <a:endParaRPr lang="en-CA" dirty="0"/>
          </a:p>
        </p:txBody>
      </p:sp>
      <p:sp>
        <p:nvSpPr>
          <p:cNvPr id="10" name="TextBox 9"/>
          <p:cNvSpPr txBox="1"/>
          <p:nvPr userDrawn="1"/>
        </p:nvSpPr>
        <p:spPr>
          <a:xfrm>
            <a:off x="9480209" y="6563240"/>
            <a:ext cx="3556000" cy="200055"/>
          </a:xfrm>
          <a:prstGeom prst="rect">
            <a:avLst/>
          </a:prstGeom>
          <a:noFill/>
        </p:spPr>
        <p:txBody>
          <a:bodyPr wrap="square" rtlCol="0">
            <a:spAutoFit/>
          </a:bodyPr>
          <a:lstStyle/>
          <a:p>
            <a:r>
              <a:rPr lang="en-CA" sz="700" b="1" spc="50" dirty="0">
                <a:solidFill>
                  <a:schemeClr val="bg1">
                    <a:lumMod val="65000"/>
                  </a:schemeClr>
                </a:solidFill>
                <a:latin typeface="Helvetica Neue" charset="0"/>
                <a:ea typeface="Helvetica Neue" charset="0"/>
                <a:cs typeface="Helvetica Neue" charset="0"/>
              </a:rPr>
              <a:t>|  NATIONAL CONNECTOR PROGRAM</a:t>
            </a:r>
          </a:p>
        </p:txBody>
      </p:sp>
    </p:spTree>
    <p:extLst>
      <p:ext uri="{BB962C8B-B14F-4D97-AF65-F5344CB8AC3E}">
        <p14:creationId xmlns:p14="http://schemas.microsoft.com/office/powerpoint/2010/main" val="86027984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400" b="0" i="0" spc="50" baseline="0">
                <a:solidFill>
                  <a:srgbClr val="C12129"/>
                </a:solidFill>
                <a:latin typeface="Helvetica Neue Medium" charset="0"/>
                <a:ea typeface="Helvetica Neue Medium" charset="0"/>
                <a:cs typeface="Helvetica Neue Medium" charset="0"/>
              </a:defRPr>
            </a:lvl1pPr>
          </a:lstStyle>
          <a:p>
            <a:r>
              <a:rPr lang="en-US" dirty="0"/>
              <a:t>CLICK TO EDIT MASTER TITLE STYLE</a:t>
            </a:r>
            <a:endParaRPr lang="en-CA" dirty="0"/>
          </a:p>
        </p:txBody>
      </p:sp>
      <p:sp>
        <p:nvSpPr>
          <p:cNvPr id="3" name="Content Placeholder 2"/>
          <p:cNvSpPr>
            <a:spLocks noGrp="1"/>
          </p:cNvSpPr>
          <p:nvPr>
            <p:ph sz="half" idx="1"/>
          </p:nvPr>
        </p:nvSpPr>
        <p:spPr>
          <a:xfrm>
            <a:off x="838200" y="1825625"/>
            <a:ext cx="5181600" cy="4351338"/>
          </a:xfrm>
        </p:spPr>
        <p:txBody>
          <a:bodyPr>
            <a:noAutofit/>
          </a:bodyPr>
          <a:lstStyle>
            <a:lvl1pPr>
              <a:defRPr sz="1200" b="0" i="0">
                <a:solidFill>
                  <a:srgbClr val="58595B"/>
                </a:solidFill>
                <a:latin typeface="Helvetica Neue" charset="0"/>
                <a:ea typeface="Helvetica Neue" charset="0"/>
                <a:cs typeface="Helvetica Neue" charset="0"/>
              </a:defRPr>
            </a:lvl1pPr>
            <a:lvl2pPr>
              <a:defRPr sz="1100" b="0" i="0">
                <a:solidFill>
                  <a:srgbClr val="C12129"/>
                </a:solidFill>
                <a:latin typeface="Helvetica Neue" charset="0"/>
                <a:ea typeface="Helvetica Neue" charset="0"/>
                <a:cs typeface="Helvetica Neue" charset="0"/>
              </a:defRPr>
            </a:lvl2pPr>
            <a:lvl3pPr>
              <a:defRPr sz="1100" b="0" i="0">
                <a:solidFill>
                  <a:srgbClr val="C12129"/>
                </a:solidFill>
                <a:latin typeface="Helvetica Neue" charset="0"/>
                <a:ea typeface="Helvetica Neue" charset="0"/>
                <a:cs typeface="Helvetica Neue" charset="0"/>
              </a:defRPr>
            </a:lvl3pPr>
            <a:lvl4pPr>
              <a:defRPr sz="1100" b="0" i="0">
                <a:solidFill>
                  <a:srgbClr val="C12129"/>
                </a:solidFill>
                <a:latin typeface="Helvetica Neue" charset="0"/>
                <a:ea typeface="Helvetica Neue" charset="0"/>
                <a:cs typeface="Helvetica Neue" charset="0"/>
              </a:defRPr>
            </a:lvl4pPr>
            <a:lvl5pPr>
              <a:defRPr sz="1100" b="0" i="0">
                <a:solidFill>
                  <a:srgbClr val="C12129"/>
                </a:solidFill>
                <a:latin typeface="Helvetica Neue" charset="0"/>
                <a:ea typeface="Helvetica Neue" charset="0"/>
                <a:cs typeface="Helvetica Neue"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8" name="Content Placeholder 2"/>
          <p:cNvSpPr>
            <a:spLocks noGrp="1"/>
          </p:cNvSpPr>
          <p:nvPr>
            <p:ph sz="half" idx="13"/>
          </p:nvPr>
        </p:nvSpPr>
        <p:spPr>
          <a:xfrm>
            <a:off x="6172200" y="1825625"/>
            <a:ext cx="5181600" cy="4351338"/>
          </a:xfrm>
        </p:spPr>
        <p:txBody>
          <a:bodyPr>
            <a:noAutofit/>
          </a:bodyPr>
          <a:lstStyle>
            <a:lvl1pPr>
              <a:defRPr sz="1200" b="0" i="0">
                <a:solidFill>
                  <a:srgbClr val="58595B"/>
                </a:solidFill>
                <a:latin typeface="Helvetica Neue" charset="0"/>
                <a:ea typeface="Helvetica Neue" charset="0"/>
                <a:cs typeface="Helvetica Neue" charset="0"/>
              </a:defRPr>
            </a:lvl1pPr>
            <a:lvl2pPr>
              <a:defRPr sz="1100" b="0" i="0">
                <a:solidFill>
                  <a:srgbClr val="C12129"/>
                </a:solidFill>
                <a:latin typeface="Helvetica Neue" charset="0"/>
                <a:ea typeface="Helvetica Neue" charset="0"/>
                <a:cs typeface="Helvetica Neue" charset="0"/>
              </a:defRPr>
            </a:lvl2pPr>
            <a:lvl3pPr>
              <a:defRPr sz="1100" b="0" i="0">
                <a:solidFill>
                  <a:srgbClr val="C12129"/>
                </a:solidFill>
                <a:latin typeface="Helvetica Neue" charset="0"/>
                <a:ea typeface="Helvetica Neue" charset="0"/>
                <a:cs typeface="Helvetica Neue" charset="0"/>
              </a:defRPr>
            </a:lvl3pPr>
            <a:lvl4pPr>
              <a:defRPr sz="1100" b="0" i="0">
                <a:solidFill>
                  <a:srgbClr val="C12129"/>
                </a:solidFill>
                <a:latin typeface="Helvetica Neue" charset="0"/>
                <a:ea typeface="Helvetica Neue" charset="0"/>
                <a:cs typeface="Helvetica Neue" charset="0"/>
              </a:defRPr>
            </a:lvl4pPr>
            <a:lvl5pPr>
              <a:defRPr sz="1100" b="0" i="0">
                <a:solidFill>
                  <a:srgbClr val="C12129"/>
                </a:solidFill>
                <a:latin typeface="Helvetica Neue" charset="0"/>
                <a:ea typeface="Helvetica Neue" charset="0"/>
                <a:cs typeface="Helvetica Neue"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6" name="Slide Number Placeholder 6"/>
          <p:cNvSpPr>
            <a:spLocks noGrp="1"/>
          </p:cNvSpPr>
          <p:nvPr>
            <p:ph type="sldNum" sz="quarter" idx="12"/>
          </p:nvPr>
        </p:nvSpPr>
        <p:spPr>
          <a:xfrm>
            <a:off x="9273372" y="6562543"/>
            <a:ext cx="323475" cy="365125"/>
          </a:xfrm>
          <a:prstGeom prst="rect">
            <a:avLst/>
          </a:prstGeom>
        </p:spPr>
        <p:txBody>
          <a:bodyPr/>
          <a:lstStyle>
            <a:lvl1pPr>
              <a:defRPr sz="900" b="1" i="0">
                <a:solidFill>
                  <a:srgbClr val="C12129"/>
                </a:solidFill>
                <a:latin typeface="Helvetica Neue" charset="0"/>
                <a:ea typeface="Helvetica Neue" charset="0"/>
                <a:cs typeface="Helvetica Neue" charset="0"/>
              </a:defRPr>
            </a:lvl1pPr>
          </a:lstStyle>
          <a:p>
            <a:fld id="{0353FE60-4475-8E45-89D0-956C8D107389}" type="slidenum">
              <a:rPr lang="en-CA" smtClean="0"/>
              <a:pPr/>
              <a:t>‹#›</a:t>
            </a:fld>
            <a:endParaRPr lang="en-CA" dirty="0"/>
          </a:p>
        </p:txBody>
      </p:sp>
      <p:sp>
        <p:nvSpPr>
          <p:cNvPr id="17" name="TextBox 16"/>
          <p:cNvSpPr txBox="1"/>
          <p:nvPr userDrawn="1"/>
        </p:nvSpPr>
        <p:spPr>
          <a:xfrm>
            <a:off x="9480209" y="6563240"/>
            <a:ext cx="3556000" cy="200055"/>
          </a:xfrm>
          <a:prstGeom prst="rect">
            <a:avLst/>
          </a:prstGeom>
          <a:noFill/>
        </p:spPr>
        <p:txBody>
          <a:bodyPr wrap="square" rtlCol="0">
            <a:spAutoFit/>
          </a:bodyPr>
          <a:lstStyle/>
          <a:p>
            <a:r>
              <a:rPr lang="en-CA" sz="700" b="1" spc="50" dirty="0">
                <a:solidFill>
                  <a:schemeClr val="bg1">
                    <a:lumMod val="65000"/>
                  </a:schemeClr>
                </a:solidFill>
                <a:latin typeface="Helvetica Neue" charset="0"/>
                <a:ea typeface="Helvetica Neue" charset="0"/>
                <a:cs typeface="Helvetica Neue" charset="0"/>
              </a:rPr>
              <a:t>|  NATIONAL CONNECTOR PROGRAM</a:t>
            </a:r>
          </a:p>
        </p:txBody>
      </p:sp>
    </p:spTree>
    <p:extLst>
      <p:ext uri="{BB962C8B-B14F-4D97-AF65-F5344CB8AC3E}">
        <p14:creationId xmlns:p14="http://schemas.microsoft.com/office/powerpoint/2010/main" val="725327531"/>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p>
            <a:r>
              <a:rPr lang="en-US" dirty="0"/>
              <a:t>CLICK TO EDIT MASTER TITLE STYLE</a:t>
            </a:r>
            <a:endParaRPr lang="en-CA"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2" name="Slide Number Placeholder 6"/>
          <p:cNvSpPr>
            <a:spLocks noGrp="1"/>
          </p:cNvSpPr>
          <p:nvPr>
            <p:ph type="sldNum" sz="quarter" idx="12"/>
          </p:nvPr>
        </p:nvSpPr>
        <p:spPr>
          <a:xfrm>
            <a:off x="9273372" y="6562543"/>
            <a:ext cx="323475" cy="365125"/>
          </a:xfrm>
          <a:prstGeom prst="rect">
            <a:avLst/>
          </a:prstGeom>
        </p:spPr>
        <p:txBody>
          <a:bodyPr/>
          <a:lstStyle>
            <a:lvl1pPr>
              <a:defRPr sz="900" b="1" i="0">
                <a:solidFill>
                  <a:srgbClr val="C12129"/>
                </a:solidFill>
                <a:latin typeface="Helvetica Neue" charset="0"/>
                <a:ea typeface="Helvetica Neue" charset="0"/>
                <a:cs typeface="Helvetica Neue" charset="0"/>
              </a:defRPr>
            </a:lvl1pPr>
          </a:lstStyle>
          <a:p>
            <a:fld id="{0353FE60-4475-8E45-89D0-956C8D107389}" type="slidenum">
              <a:rPr lang="en-CA" smtClean="0"/>
              <a:pPr/>
              <a:t>‹#›</a:t>
            </a:fld>
            <a:endParaRPr lang="en-CA" dirty="0"/>
          </a:p>
        </p:txBody>
      </p:sp>
      <p:sp>
        <p:nvSpPr>
          <p:cNvPr id="13" name="TextBox 12"/>
          <p:cNvSpPr txBox="1"/>
          <p:nvPr userDrawn="1"/>
        </p:nvSpPr>
        <p:spPr>
          <a:xfrm>
            <a:off x="9480209" y="6563240"/>
            <a:ext cx="3556000" cy="200055"/>
          </a:xfrm>
          <a:prstGeom prst="rect">
            <a:avLst/>
          </a:prstGeom>
          <a:noFill/>
        </p:spPr>
        <p:txBody>
          <a:bodyPr wrap="square" rtlCol="0">
            <a:spAutoFit/>
          </a:bodyPr>
          <a:lstStyle/>
          <a:p>
            <a:r>
              <a:rPr lang="en-CA" sz="700" b="1" spc="50" dirty="0">
                <a:solidFill>
                  <a:schemeClr val="bg1">
                    <a:lumMod val="65000"/>
                  </a:schemeClr>
                </a:solidFill>
                <a:latin typeface="Helvetica Neue" charset="0"/>
                <a:ea typeface="Helvetica Neue" charset="0"/>
                <a:cs typeface="Helvetica Neue" charset="0"/>
              </a:rPr>
              <a:t>|  NATIONAL CONNECTOR PROGRAM</a:t>
            </a:r>
          </a:p>
        </p:txBody>
      </p:sp>
    </p:spTree>
    <p:extLst>
      <p:ext uri="{BB962C8B-B14F-4D97-AF65-F5344CB8AC3E}">
        <p14:creationId xmlns:p14="http://schemas.microsoft.com/office/powerpoint/2010/main" val="1462633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CA" dirty="0"/>
          </a:p>
        </p:txBody>
      </p:sp>
      <p:sp>
        <p:nvSpPr>
          <p:cNvPr id="13" name="Slide Number Placeholder 6"/>
          <p:cNvSpPr>
            <a:spLocks noGrp="1"/>
          </p:cNvSpPr>
          <p:nvPr>
            <p:ph type="sldNum" sz="quarter" idx="12"/>
          </p:nvPr>
        </p:nvSpPr>
        <p:spPr>
          <a:xfrm>
            <a:off x="9273372" y="6562543"/>
            <a:ext cx="323475" cy="365125"/>
          </a:xfrm>
          <a:prstGeom prst="rect">
            <a:avLst/>
          </a:prstGeom>
        </p:spPr>
        <p:txBody>
          <a:bodyPr/>
          <a:lstStyle>
            <a:lvl1pPr>
              <a:defRPr sz="900" b="1" i="0">
                <a:solidFill>
                  <a:srgbClr val="C12129"/>
                </a:solidFill>
                <a:latin typeface="Helvetica Neue" charset="0"/>
                <a:ea typeface="Helvetica Neue" charset="0"/>
                <a:cs typeface="Helvetica Neue" charset="0"/>
              </a:defRPr>
            </a:lvl1pPr>
          </a:lstStyle>
          <a:p>
            <a:fld id="{0353FE60-4475-8E45-89D0-956C8D107389}" type="slidenum">
              <a:rPr lang="en-CA" smtClean="0"/>
              <a:pPr/>
              <a:t>‹#›</a:t>
            </a:fld>
            <a:endParaRPr lang="en-CA" dirty="0"/>
          </a:p>
        </p:txBody>
      </p:sp>
      <p:sp>
        <p:nvSpPr>
          <p:cNvPr id="14" name="TextBox 13"/>
          <p:cNvSpPr txBox="1"/>
          <p:nvPr userDrawn="1"/>
        </p:nvSpPr>
        <p:spPr>
          <a:xfrm>
            <a:off x="9480209" y="6563240"/>
            <a:ext cx="3556000" cy="200055"/>
          </a:xfrm>
          <a:prstGeom prst="rect">
            <a:avLst/>
          </a:prstGeom>
          <a:noFill/>
        </p:spPr>
        <p:txBody>
          <a:bodyPr wrap="square" rtlCol="0">
            <a:spAutoFit/>
          </a:bodyPr>
          <a:lstStyle/>
          <a:p>
            <a:r>
              <a:rPr lang="en-CA" sz="700" b="1" spc="50" dirty="0">
                <a:solidFill>
                  <a:schemeClr val="bg1">
                    <a:lumMod val="65000"/>
                  </a:schemeClr>
                </a:solidFill>
                <a:latin typeface="Helvetica Neue" charset="0"/>
                <a:ea typeface="Helvetica Neue" charset="0"/>
                <a:cs typeface="Helvetica Neue" charset="0"/>
              </a:rPr>
              <a:t>|  NATIONAL CONNECTOR PROGRAM</a:t>
            </a:r>
          </a:p>
        </p:txBody>
      </p:sp>
    </p:spTree>
    <p:extLst>
      <p:ext uri="{BB962C8B-B14F-4D97-AF65-F5344CB8AC3E}">
        <p14:creationId xmlns:p14="http://schemas.microsoft.com/office/powerpoint/2010/main" val="229960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9273372" y="6562543"/>
            <a:ext cx="323475" cy="365125"/>
          </a:xfrm>
          <a:prstGeom prst="rect">
            <a:avLst/>
          </a:prstGeom>
        </p:spPr>
        <p:txBody>
          <a:bodyPr/>
          <a:lstStyle>
            <a:lvl1pPr>
              <a:defRPr sz="900" b="1" i="0">
                <a:solidFill>
                  <a:srgbClr val="C12129"/>
                </a:solidFill>
                <a:latin typeface="Helvetica Neue" charset="0"/>
                <a:ea typeface="Helvetica Neue" charset="0"/>
                <a:cs typeface="Helvetica Neue" charset="0"/>
              </a:defRPr>
            </a:lvl1pPr>
          </a:lstStyle>
          <a:p>
            <a:fld id="{0353FE60-4475-8E45-89D0-956C8D107389}" type="slidenum">
              <a:rPr lang="en-CA" smtClean="0"/>
              <a:pPr/>
              <a:t>‹#›</a:t>
            </a:fld>
            <a:endParaRPr lang="en-CA" dirty="0"/>
          </a:p>
        </p:txBody>
      </p:sp>
      <p:sp>
        <p:nvSpPr>
          <p:cNvPr id="8" name="TextBox 7"/>
          <p:cNvSpPr txBox="1"/>
          <p:nvPr userDrawn="1"/>
        </p:nvSpPr>
        <p:spPr>
          <a:xfrm>
            <a:off x="9480209" y="6563240"/>
            <a:ext cx="3556000" cy="200055"/>
          </a:xfrm>
          <a:prstGeom prst="rect">
            <a:avLst/>
          </a:prstGeom>
          <a:noFill/>
        </p:spPr>
        <p:txBody>
          <a:bodyPr wrap="square" rtlCol="0">
            <a:spAutoFit/>
          </a:bodyPr>
          <a:lstStyle/>
          <a:p>
            <a:r>
              <a:rPr lang="en-CA" sz="700" b="1" spc="50" dirty="0">
                <a:solidFill>
                  <a:schemeClr val="bg1">
                    <a:lumMod val="65000"/>
                  </a:schemeClr>
                </a:solidFill>
                <a:latin typeface="Helvetica Neue" charset="0"/>
                <a:ea typeface="Helvetica Neue" charset="0"/>
                <a:cs typeface="Helvetica Neue" charset="0"/>
              </a:rPr>
              <a:t>|  NATIONAL CONNECTOR PROGRAM</a:t>
            </a:r>
          </a:p>
        </p:txBody>
      </p:sp>
    </p:spTree>
    <p:extLst>
      <p:ext uri="{BB962C8B-B14F-4D97-AF65-F5344CB8AC3E}">
        <p14:creationId xmlns:p14="http://schemas.microsoft.com/office/powerpoint/2010/main" val="1628185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60150087"/>
      </p:ext>
    </p:extLst>
  </p:cSld>
  <p:clrMap bg1="lt1" tx1="dk1" bg2="lt2" tx2="dk2" accent1="accent1" accent2="accent2" accent3="accent3" accent4="accent4" accent5="accent5" accent6="accent6" hlink="hlink" folHlink="folHlink"/>
  <p:sldLayoutIdLst>
    <p:sldLayoutId id="2147483660" r:id="rId1"/>
    <p:sldLayoutId id="2147483651" r:id="rId2"/>
    <p:sldLayoutId id="2147483649" r:id="rId3"/>
    <p:sldLayoutId id="2147483661" r:id="rId4"/>
    <p:sldLayoutId id="2147483650" r:id="rId5"/>
    <p:sldLayoutId id="2147483652" r:id="rId6"/>
    <p:sldLayoutId id="2147483653" r:id="rId7"/>
    <p:sldLayoutId id="2147483654" r:id="rId8"/>
    <p:sldLayoutId id="2147483655" r:id="rId9"/>
    <p:sldLayoutId id="2147483656" r:id="rId10"/>
    <p:sldLayoutId id="2147483657" r:id="rId11"/>
    <p:sldLayoutId id="2147483662" r:id="rId12"/>
    <p:sldLayoutId id="2147483663" r:id="rId13"/>
    <p:sldLayoutId id="2147483665" r:id="rId14"/>
  </p:sldLayoutIdLst>
  <p:hf hdr="0" ftr="0" dt="0"/>
  <p:txStyles>
    <p:titleStyle>
      <a:lvl1pPr algn="l" defTabSz="914400" rtl="0" eaLnBrk="1" latinLnBrk="0" hangingPunct="1">
        <a:lnSpc>
          <a:spcPct val="90000"/>
        </a:lnSpc>
        <a:spcBef>
          <a:spcPct val="0"/>
        </a:spcBef>
        <a:buNone/>
        <a:defRPr sz="2400" b="0" i="0" kern="1200" spc="50" baseline="0">
          <a:solidFill>
            <a:srgbClr val="C12129"/>
          </a:solidFill>
          <a:latin typeface="Helvetica Neue Medium" charset="0"/>
          <a:ea typeface="Helvetica Neue Medium" charset="0"/>
          <a:cs typeface="Helvetica Neue Medium" charset="0"/>
        </a:defRPr>
      </a:lvl1pPr>
    </p:titleStyle>
    <p:bodyStyle>
      <a:lvl1pPr marL="228600" indent="-228600" algn="l" defTabSz="914400" rtl="0" eaLnBrk="1" latinLnBrk="0" hangingPunct="1">
        <a:lnSpc>
          <a:spcPct val="90000"/>
        </a:lnSpc>
        <a:spcBef>
          <a:spcPts val="1000"/>
        </a:spcBef>
        <a:buFont typeface="Arial"/>
        <a:buChar char="•"/>
        <a:defRPr sz="1200" b="0" i="0" kern="1200">
          <a:solidFill>
            <a:srgbClr val="58595B"/>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1050" b="0" i="0" kern="1200">
          <a:solidFill>
            <a:srgbClr val="C12129"/>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1050" b="0" i="0" kern="1200">
          <a:solidFill>
            <a:srgbClr val="C12129"/>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050" b="0" i="0" kern="1200">
          <a:solidFill>
            <a:srgbClr val="C12129"/>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050" b="0" i="0" kern="1200">
          <a:solidFill>
            <a:srgbClr val="C12129"/>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hyperlink" Target="https://www.spiralytics.com/blog/how-to-boost-search-rankings-through-content-marketi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90B841-CB5A-4C1C-B228-7A5CFC77979D}"/>
              </a:ext>
            </a:extLst>
          </p:cNvPr>
          <p:cNvPicPr>
            <a:picLocks noChangeAspect="1"/>
          </p:cNvPicPr>
          <p:nvPr/>
        </p:nvPicPr>
        <p:blipFill>
          <a:blip r:embed="rId2"/>
          <a:stretch>
            <a:fillRect/>
          </a:stretch>
        </p:blipFill>
        <p:spPr>
          <a:xfrm>
            <a:off x="-81785" y="0"/>
            <a:ext cx="12273785" cy="6858000"/>
          </a:xfrm>
          <a:prstGeom prst="rect">
            <a:avLst/>
          </a:prstGeom>
        </p:spPr>
      </p:pic>
      <p:sp>
        <p:nvSpPr>
          <p:cNvPr id="6" name="Title 1">
            <a:extLst>
              <a:ext uri="{FF2B5EF4-FFF2-40B4-BE49-F238E27FC236}">
                <a16:creationId xmlns:a16="http://schemas.microsoft.com/office/drawing/2014/main" id="{53AC4170-6045-4D5B-8F4F-17437B332107}"/>
              </a:ext>
            </a:extLst>
          </p:cNvPr>
          <p:cNvSpPr>
            <a:spLocks noGrp="1"/>
          </p:cNvSpPr>
          <p:nvPr>
            <p:ph type="ctrTitle"/>
          </p:nvPr>
        </p:nvSpPr>
        <p:spPr>
          <a:xfrm>
            <a:off x="0" y="1972587"/>
            <a:ext cx="12192000" cy="1942556"/>
          </a:xfrm>
        </p:spPr>
        <p:txBody>
          <a:bodyPr>
            <a:normAutofit/>
          </a:bodyPr>
          <a:lstStyle/>
          <a:p>
            <a:pPr algn="ctr"/>
            <a:r>
              <a:rPr lang="en-US" sz="6500" b="1" cap="all" dirty="0">
                <a:solidFill>
                  <a:schemeClr val="bg1"/>
                </a:solidFill>
                <a:latin typeface="Calibri Light" panose="020F0302020204030204" pitchFamily="34" charset="0"/>
                <a:cs typeface="Calibri Light" panose="020F0302020204030204" pitchFamily="34" charset="0"/>
              </a:rPr>
              <a:t>Marketing 101</a:t>
            </a:r>
            <a:br>
              <a:rPr lang="en-US" sz="3200" dirty="0">
                <a:solidFill>
                  <a:schemeClr val="bg1"/>
                </a:solidFill>
                <a:latin typeface="Arial" panose="020B0604020202020204" pitchFamily="34" charset="0"/>
                <a:cs typeface="Arial" panose="020B0604020202020204" pitchFamily="34" charset="0"/>
              </a:rPr>
            </a:br>
            <a:endParaRPr lang="en-CA"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55ABB0BD-F711-4939-9DBB-EE0091E79D8C}"/>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40889" y="6265645"/>
            <a:ext cx="1781299" cy="358466"/>
          </a:xfrm>
          <a:prstGeom prst="rect">
            <a:avLst/>
          </a:prstGeom>
        </p:spPr>
      </p:pic>
    </p:spTree>
    <p:extLst>
      <p:ext uri="{BB962C8B-B14F-4D97-AF65-F5344CB8AC3E}">
        <p14:creationId xmlns:p14="http://schemas.microsoft.com/office/powerpoint/2010/main" val="1810319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B647B8-9C68-4C65-B0B9-F8286B9AD939}"/>
              </a:ext>
            </a:extLst>
          </p:cNvPr>
          <p:cNvSpPr>
            <a:spLocks noGrp="1"/>
          </p:cNvSpPr>
          <p:nvPr>
            <p:ph idx="1"/>
          </p:nvPr>
        </p:nvSpPr>
        <p:spPr>
          <a:xfrm>
            <a:off x="609600" y="1166018"/>
            <a:ext cx="10972800" cy="4525963"/>
          </a:xfrm>
        </p:spPr>
        <p:txBody>
          <a:bodyPr/>
          <a:lstStyle/>
          <a:p>
            <a:pPr marL="0" indent="0" algn="ctr">
              <a:buNone/>
              <a:defRPr/>
            </a:pPr>
            <a:r>
              <a:rPr lang="en-US" sz="2500" i="1" dirty="0">
                <a:solidFill>
                  <a:schemeClr val="tx1">
                    <a:lumMod val="75000"/>
                    <a:lumOff val="25000"/>
                  </a:schemeClr>
                </a:solidFill>
                <a:latin typeface="+mj-lt"/>
                <a:ea typeface="+mn-ea"/>
              </a:rPr>
              <a:t>Best Tools: MailChimp, Constant Contact</a:t>
            </a:r>
            <a:br>
              <a:rPr lang="en-US" sz="2500" i="1" dirty="0">
                <a:solidFill>
                  <a:schemeClr val="tx1">
                    <a:lumMod val="75000"/>
                    <a:lumOff val="25000"/>
                  </a:schemeClr>
                </a:solidFill>
                <a:latin typeface="+mj-lt"/>
                <a:ea typeface="+mn-ea"/>
              </a:rPr>
            </a:br>
            <a:endParaRPr lang="en-US" sz="2500" i="1" dirty="0">
              <a:solidFill>
                <a:schemeClr val="tx1">
                  <a:lumMod val="75000"/>
                  <a:lumOff val="25000"/>
                </a:schemeClr>
              </a:solidFill>
              <a:latin typeface="+mj-lt"/>
              <a:ea typeface="+mn-ea"/>
            </a:endParaRPr>
          </a:p>
          <a:p>
            <a:pPr>
              <a:defRPr/>
            </a:pPr>
            <a:r>
              <a:rPr lang="en-US" sz="2500" dirty="0">
                <a:solidFill>
                  <a:schemeClr val="tx1">
                    <a:lumMod val="75000"/>
                    <a:lumOff val="25000"/>
                  </a:schemeClr>
                </a:solidFill>
                <a:latin typeface="+mj-lt"/>
                <a:ea typeface="+mn-ea"/>
              </a:rPr>
              <a:t>Short and Visual</a:t>
            </a:r>
          </a:p>
          <a:p>
            <a:pPr marL="0" indent="0">
              <a:buNone/>
              <a:defRPr/>
            </a:pPr>
            <a:endParaRPr lang="en-US" sz="2500" dirty="0">
              <a:solidFill>
                <a:schemeClr val="tx1">
                  <a:lumMod val="75000"/>
                  <a:lumOff val="25000"/>
                </a:schemeClr>
              </a:solidFill>
              <a:latin typeface="+mj-lt"/>
              <a:ea typeface="+mn-ea"/>
            </a:endParaRPr>
          </a:p>
          <a:p>
            <a:pPr>
              <a:defRPr/>
            </a:pPr>
            <a:r>
              <a:rPr lang="en-US" sz="2500" dirty="0">
                <a:solidFill>
                  <a:schemeClr val="tx1">
                    <a:lumMod val="75000"/>
                    <a:lumOff val="25000"/>
                  </a:schemeClr>
                </a:solidFill>
                <a:latin typeface="+mj-lt"/>
                <a:ea typeface="+mn-ea"/>
              </a:rPr>
              <a:t>Use mobile friendly templates </a:t>
            </a:r>
            <a:r>
              <a:rPr lang="en-US" sz="2500" i="1" dirty="0">
                <a:solidFill>
                  <a:schemeClr val="tx1">
                    <a:lumMod val="75000"/>
                    <a:lumOff val="25000"/>
                  </a:schemeClr>
                </a:solidFill>
                <a:latin typeface="+mj-lt"/>
                <a:ea typeface="+mn-ea"/>
              </a:rPr>
              <a:t>(64% of decision-makers read their email via mobile devices)</a:t>
            </a:r>
          </a:p>
          <a:p>
            <a:pPr marL="0" indent="0">
              <a:buNone/>
              <a:defRPr/>
            </a:pPr>
            <a:endParaRPr lang="en-US" sz="2500" i="1" dirty="0">
              <a:solidFill>
                <a:schemeClr val="tx1">
                  <a:lumMod val="75000"/>
                  <a:lumOff val="25000"/>
                </a:schemeClr>
              </a:solidFill>
              <a:latin typeface="+mj-lt"/>
              <a:ea typeface="+mn-ea"/>
            </a:endParaRPr>
          </a:p>
          <a:p>
            <a:pPr>
              <a:defRPr/>
            </a:pPr>
            <a:r>
              <a:rPr lang="en-US" sz="2500" dirty="0">
                <a:solidFill>
                  <a:schemeClr val="tx1">
                    <a:lumMod val="75000"/>
                    <a:lumOff val="25000"/>
                  </a:schemeClr>
                </a:solidFill>
                <a:latin typeface="+mj-lt"/>
                <a:ea typeface="+mn-ea"/>
              </a:rPr>
              <a:t>Have good subject lines </a:t>
            </a:r>
            <a:r>
              <a:rPr lang="en-US" sz="2500" i="1" dirty="0">
                <a:solidFill>
                  <a:schemeClr val="tx1">
                    <a:lumMod val="75000"/>
                    <a:lumOff val="25000"/>
                  </a:schemeClr>
                </a:solidFill>
                <a:latin typeface="+mj-lt"/>
                <a:ea typeface="+mn-ea"/>
              </a:rPr>
              <a:t>(1/3 emails are opened based on subject line alone)</a:t>
            </a:r>
          </a:p>
          <a:p>
            <a:pPr marL="0" indent="0">
              <a:buNone/>
              <a:defRPr/>
            </a:pPr>
            <a:endParaRPr lang="en-US" sz="2500" i="1" dirty="0">
              <a:solidFill>
                <a:schemeClr val="tx1">
                  <a:lumMod val="75000"/>
                  <a:lumOff val="25000"/>
                </a:schemeClr>
              </a:solidFill>
              <a:latin typeface="+mj-lt"/>
              <a:ea typeface="+mn-ea"/>
            </a:endParaRPr>
          </a:p>
          <a:p>
            <a:pPr>
              <a:defRPr/>
            </a:pPr>
            <a:r>
              <a:rPr lang="en-US" sz="2500" dirty="0">
                <a:solidFill>
                  <a:schemeClr val="tx1">
                    <a:lumMod val="75000"/>
                    <a:lumOff val="25000"/>
                  </a:schemeClr>
                </a:solidFill>
                <a:latin typeface="+mj-lt"/>
                <a:ea typeface="+mn-ea"/>
              </a:rPr>
              <a:t>For best readership, think: mid-week, mid-day</a:t>
            </a:r>
          </a:p>
        </p:txBody>
      </p:sp>
      <p:sp>
        <p:nvSpPr>
          <p:cNvPr id="13315" name="Title 2">
            <a:extLst>
              <a:ext uri="{FF2B5EF4-FFF2-40B4-BE49-F238E27FC236}">
                <a16:creationId xmlns:a16="http://schemas.microsoft.com/office/drawing/2014/main" id="{CC98BE9A-223E-4F09-B005-319A1211408D}"/>
              </a:ext>
            </a:extLst>
          </p:cNvPr>
          <p:cNvSpPr>
            <a:spLocks noGrp="1"/>
          </p:cNvSpPr>
          <p:nvPr>
            <p:ph type="title"/>
          </p:nvPr>
        </p:nvSpPr>
        <p:spPr bwMode="auto">
          <a:xfrm>
            <a:off x="609600" y="456293"/>
            <a:ext cx="8229600" cy="850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sz="4500" dirty="0">
                <a:latin typeface="+mj-lt"/>
              </a:rPr>
              <a:t>EMAIL MARKETING TIPS</a:t>
            </a:r>
          </a:p>
        </p:txBody>
      </p:sp>
    </p:spTree>
    <p:extLst>
      <p:ext uri="{BB962C8B-B14F-4D97-AF65-F5344CB8AC3E}">
        <p14:creationId xmlns:p14="http://schemas.microsoft.com/office/powerpoint/2010/main" val="1443603098"/>
      </p:ext>
    </p:extLst>
  </p:cSld>
  <p:clrMapOvr>
    <a:masterClrMapping/>
  </p:clrMapOvr>
  <p:transition>
    <p:pull dir="d"/>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3" name="Title 2">
            <a:extLst>
              <a:ext uri="{FF2B5EF4-FFF2-40B4-BE49-F238E27FC236}">
                <a16:creationId xmlns:a16="http://schemas.microsoft.com/office/drawing/2014/main" id="{87C5A717-C7B6-4CA7-B62E-ECC4CC6DFA04}"/>
              </a:ext>
            </a:extLst>
          </p:cNvPr>
          <p:cNvSpPr>
            <a:spLocks noGrp="1"/>
          </p:cNvSpPr>
          <p:nvPr>
            <p:ph type="title"/>
          </p:nvPr>
        </p:nvSpPr>
        <p:spPr bwMode="auto">
          <a:xfrm>
            <a:off x="481013" y="3752849"/>
            <a:ext cx="3290887" cy="24526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p>
            <a:r>
              <a:rPr lang="en-US" altLang="en-US" sz="4500" dirty="0">
                <a:solidFill>
                  <a:srgbClr val="C00000"/>
                </a:solidFill>
                <a:latin typeface="+mj-lt"/>
                <a:ea typeface="+mj-ea"/>
                <a:cs typeface="+mj-cs"/>
              </a:rPr>
              <a:t>WHY BLOG?</a:t>
            </a:r>
          </a:p>
        </p:txBody>
      </p:sp>
      <p:pic>
        <p:nvPicPr>
          <p:cNvPr id="4" name="Picture 1">
            <a:extLst>
              <a:ext uri="{FF2B5EF4-FFF2-40B4-BE49-F238E27FC236}">
                <a16:creationId xmlns:a16="http://schemas.microsoft.com/office/drawing/2014/main" id="{82CD852F-9FF1-4D99-901E-350FB2FA208D}"/>
              </a:ext>
            </a:extLst>
          </p:cNvPr>
          <p:cNvPicPr>
            <a:picLocks noChangeAspect="1"/>
          </p:cNvPicPr>
          <p:nvPr/>
        </p:nvPicPr>
        <p:blipFill rotWithShape="1">
          <a:blip r:embed="rId2">
            <a:extLst>
              <a:ext uri="{28A0092B-C50C-407E-A947-70E740481C1C}">
                <a14:useLocalDpi xmlns:a14="http://schemas.microsoft.com/office/drawing/2010/main" val="0"/>
              </a:ext>
            </a:extLst>
          </a:blip>
          <a:srcRect t="25450" b="27907"/>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Content Placeholder 1">
            <a:extLst>
              <a:ext uri="{FF2B5EF4-FFF2-40B4-BE49-F238E27FC236}">
                <a16:creationId xmlns:a16="http://schemas.microsoft.com/office/drawing/2014/main" id="{2D895324-C314-46A2-9D93-C64C25994200}"/>
              </a:ext>
            </a:extLst>
          </p:cNvPr>
          <p:cNvSpPr>
            <a:spLocks noGrp="1"/>
          </p:cNvSpPr>
          <p:nvPr>
            <p:ph idx="1"/>
          </p:nvPr>
        </p:nvSpPr>
        <p:spPr bwMode="auto">
          <a:xfrm>
            <a:off x="4223982" y="3752850"/>
            <a:ext cx="7485413" cy="24526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Autofit/>
          </a:bodyPr>
          <a:lstStyle/>
          <a:p>
            <a:pPr indent="-228600">
              <a:buFont typeface="Arial" panose="020B0604020202020204" pitchFamily="34" charset="0"/>
              <a:buChar char="•"/>
            </a:pPr>
            <a:r>
              <a:rPr lang="en-US" altLang="en-US" sz="2000" dirty="0">
                <a:solidFill>
                  <a:schemeClr val="tx1">
                    <a:lumMod val="75000"/>
                    <a:lumOff val="25000"/>
                  </a:schemeClr>
                </a:solidFill>
                <a:latin typeface="+mn-lt"/>
                <a:ea typeface="+mn-ea"/>
                <a:cs typeface="+mn-cs"/>
              </a:rPr>
              <a:t>Drives more traffic to your website</a:t>
            </a:r>
          </a:p>
          <a:p>
            <a:pPr indent="-228600">
              <a:buFont typeface="Arial" panose="020B0604020202020204" pitchFamily="34" charset="0"/>
              <a:buChar char="•"/>
            </a:pPr>
            <a:r>
              <a:rPr lang="en-US" altLang="en-US" sz="2000" dirty="0">
                <a:solidFill>
                  <a:schemeClr val="tx1">
                    <a:lumMod val="75000"/>
                    <a:lumOff val="25000"/>
                  </a:schemeClr>
                </a:solidFill>
                <a:latin typeface="+mn-lt"/>
                <a:ea typeface="+mn-ea"/>
                <a:cs typeface="+mn-cs"/>
              </a:rPr>
              <a:t>It helps convert that traffic into leads (call-to-action)</a:t>
            </a:r>
          </a:p>
          <a:p>
            <a:pPr indent="-228600">
              <a:buFont typeface="Arial" panose="020B0604020202020204" pitchFamily="34" charset="0"/>
              <a:buChar char="•"/>
            </a:pPr>
            <a:r>
              <a:rPr lang="en-US" altLang="en-US" sz="2000" dirty="0">
                <a:solidFill>
                  <a:schemeClr val="tx1">
                    <a:lumMod val="75000"/>
                    <a:lumOff val="25000"/>
                  </a:schemeClr>
                </a:solidFill>
                <a:latin typeface="+mn-lt"/>
                <a:ea typeface="+mn-ea"/>
                <a:cs typeface="+mn-cs"/>
              </a:rPr>
              <a:t>Gives your business a voice / helps establish authority</a:t>
            </a:r>
          </a:p>
          <a:p>
            <a:pPr indent="-228600">
              <a:buFont typeface="Arial" panose="020B0604020202020204" pitchFamily="34" charset="0"/>
              <a:buChar char="•"/>
            </a:pPr>
            <a:r>
              <a:rPr lang="en-US" altLang="en-US" sz="2000" dirty="0">
                <a:solidFill>
                  <a:schemeClr val="tx1">
                    <a:lumMod val="75000"/>
                    <a:lumOff val="25000"/>
                  </a:schemeClr>
                </a:solidFill>
                <a:latin typeface="+mn-lt"/>
                <a:ea typeface="+mn-ea"/>
                <a:cs typeface="+mn-cs"/>
              </a:rPr>
              <a:t>Drives long-term results </a:t>
            </a:r>
            <a:r>
              <a:rPr lang="en-US" altLang="en-US" sz="2000" i="1" dirty="0">
                <a:solidFill>
                  <a:schemeClr val="tx1">
                    <a:lumMod val="75000"/>
                    <a:lumOff val="25000"/>
                  </a:schemeClr>
                </a:solidFill>
                <a:latin typeface="+mn-lt"/>
                <a:ea typeface="+mn-ea"/>
                <a:cs typeface="+mn-cs"/>
              </a:rPr>
              <a:t>(70% of HubSpot's traffic each month comes from blogs that weren’t published that month)</a:t>
            </a:r>
          </a:p>
          <a:p>
            <a:pPr indent="-228600">
              <a:buFont typeface="Arial" panose="020B0604020202020204" pitchFamily="34" charset="0"/>
              <a:buChar char="•"/>
            </a:pPr>
            <a:r>
              <a:rPr lang="en-US" altLang="en-US" sz="2000" dirty="0">
                <a:solidFill>
                  <a:schemeClr val="tx1">
                    <a:lumMod val="75000"/>
                    <a:lumOff val="25000"/>
                  </a:schemeClr>
                </a:solidFill>
                <a:latin typeface="+mn-lt"/>
                <a:ea typeface="+mn-ea"/>
                <a:cs typeface="+mn-cs"/>
              </a:rPr>
              <a:t>60% of businesses who blog, acquire more customers than those who don’t</a:t>
            </a:r>
          </a:p>
        </p:txBody>
      </p:sp>
      <p:pic>
        <p:nvPicPr>
          <p:cNvPr id="5" name="Picture 4">
            <a:extLst>
              <a:ext uri="{FF2B5EF4-FFF2-40B4-BE49-F238E27FC236}">
                <a16:creationId xmlns:a16="http://schemas.microsoft.com/office/drawing/2014/main" id="{E7F8BD8B-D4A7-4FB7-98E0-A43D18278A5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40889" y="6265645"/>
            <a:ext cx="1781299" cy="358466"/>
          </a:xfrm>
          <a:prstGeom prst="rect">
            <a:avLst/>
          </a:prstGeom>
        </p:spPr>
      </p:pic>
    </p:spTree>
    <p:extLst>
      <p:ext uri="{BB962C8B-B14F-4D97-AF65-F5344CB8AC3E}">
        <p14:creationId xmlns:p14="http://schemas.microsoft.com/office/powerpoint/2010/main" val="1923230077"/>
      </p:ext>
    </p:extLst>
  </p:cSld>
  <p:clrMapOvr>
    <a:masterClrMapping/>
  </p:clrMapOvr>
  <p:transition>
    <p:pull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a:extLst>
              <a:ext uri="{FF2B5EF4-FFF2-40B4-BE49-F238E27FC236}">
                <a16:creationId xmlns:a16="http://schemas.microsoft.com/office/drawing/2014/main" id="{8D50F9D2-5D36-4F7A-A645-EF641C87D4C9}"/>
              </a:ext>
            </a:extLst>
          </p:cNvPr>
          <p:cNvSpPr>
            <a:spLocks noGrp="1" noChangeArrowheads="1"/>
          </p:cNvSpPr>
          <p:nvPr>
            <p:ph idx="1"/>
          </p:nvPr>
        </p:nvSpPr>
        <p:spPr bwMode="auto">
          <a:xfrm>
            <a:off x="1845491" y="1277779"/>
            <a:ext cx="82296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0" indent="0" algn="ctr">
              <a:buNone/>
            </a:pPr>
            <a:r>
              <a:rPr lang="en-US" altLang="en-US" sz="2500" i="1" dirty="0">
                <a:solidFill>
                  <a:schemeClr val="tx1">
                    <a:lumMod val="75000"/>
                    <a:lumOff val="25000"/>
                  </a:schemeClr>
                </a:solidFill>
                <a:latin typeface="+mj-lt"/>
              </a:rPr>
              <a:t>Best tools: WordPress, HubSpot</a:t>
            </a:r>
            <a:br>
              <a:rPr lang="en-US" altLang="en-US" sz="2500" i="1" dirty="0">
                <a:solidFill>
                  <a:schemeClr val="tx1">
                    <a:lumMod val="75000"/>
                    <a:lumOff val="25000"/>
                  </a:schemeClr>
                </a:solidFill>
                <a:latin typeface="+mj-lt"/>
              </a:rPr>
            </a:br>
            <a:endParaRPr lang="en-US" altLang="en-US" sz="2500" i="1" dirty="0">
              <a:solidFill>
                <a:schemeClr val="tx1">
                  <a:lumMod val="75000"/>
                  <a:lumOff val="25000"/>
                </a:schemeClr>
              </a:solidFill>
              <a:latin typeface="+mj-lt"/>
            </a:endParaRPr>
          </a:p>
          <a:p>
            <a:pPr>
              <a:buFont typeface="Wingdings" panose="05000000000000000000" pitchFamily="2" charset="2"/>
              <a:buChar char="§"/>
            </a:pPr>
            <a:r>
              <a:rPr lang="en-US" altLang="en-US" sz="2500" dirty="0">
                <a:solidFill>
                  <a:schemeClr val="tx1">
                    <a:lumMod val="75000"/>
                    <a:lumOff val="25000"/>
                  </a:schemeClr>
                </a:solidFill>
                <a:latin typeface="+mj-lt"/>
              </a:rPr>
              <a:t>Publish only your best content (think of blogs as $$)</a:t>
            </a:r>
          </a:p>
          <a:p>
            <a:pPr>
              <a:buFont typeface="Wingdings" panose="05000000000000000000" pitchFamily="2" charset="2"/>
              <a:buChar char="§"/>
            </a:pPr>
            <a:r>
              <a:rPr lang="en-US" altLang="en-US" sz="2500" dirty="0">
                <a:solidFill>
                  <a:schemeClr val="tx1">
                    <a:lumMod val="75000"/>
                    <a:lumOff val="25000"/>
                  </a:schemeClr>
                </a:solidFill>
                <a:latin typeface="+mj-lt"/>
              </a:rPr>
              <a:t>Target your readers with useful content</a:t>
            </a:r>
          </a:p>
          <a:p>
            <a:pPr>
              <a:buFont typeface="Wingdings" panose="05000000000000000000" pitchFamily="2" charset="2"/>
              <a:buChar char="§"/>
            </a:pPr>
            <a:r>
              <a:rPr lang="en-US" altLang="en-US" sz="2500" dirty="0">
                <a:solidFill>
                  <a:schemeClr val="tx1">
                    <a:lumMod val="75000"/>
                    <a:lumOff val="25000"/>
                  </a:schemeClr>
                </a:solidFill>
                <a:latin typeface="+mj-lt"/>
              </a:rPr>
              <a:t>Invite guest bloggers</a:t>
            </a:r>
          </a:p>
          <a:p>
            <a:pPr>
              <a:buFont typeface="Wingdings" panose="05000000000000000000" pitchFamily="2" charset="2"/>
              <a:buChar char="§"/>
            </a:pPr>
            <a:r>
              <a:rPr lang="en-US" altLang="en-US" sz="2500" dirty="0">
                <a:solidFill>
                  <a:schemeClr val="tx1">
                    <a:lumMod val="75000"/>
                    <a:lumOff val="25000"/>
                  </a:schemeClr>
                </a:solidFill>
                <a:latin typeface="+mj-lt"/>
              </a:rPr>
              <a:t>Don’t just talk about yourself</a:t>
            </a:r>
          </a:p>
          <a:p>
            <a:pPr>
              <a:buFont typeface="Wingdings" panose="05000000000000000000" pitchFamily="2" charset="2"/>
              <a:buChar char="§"/>
            </a:pPr>
            <a:r>
              <a:rPr lang="en-US" altLang="en-US" sz="2500" dirty="0">
                <a:solidFill>
                  <a:schemeClr val="tx1">
                    <a:lumMod val="75000"/>
                    <a:lumOff val="25000"/>
                  </a:schemeClr>
                </a:solidFill>
                <a:latin typeface="+mj-lt"/>
              </a:rPr>
              <a:t>Show your personality</a:t>
            </a:r>
          </a:p>
          <a:p>
            <a:pPr>
              <a:buFont typeface="Wingdings" panose="05000000000000000000" pitchFamily="2" charset="2"/>
              <a:buChar char="§"/>
            </a:pPr>
            <a:r>
              <a:rPr lang="en-US" altLang="en-US" sz="2500" dirty="0">
                <a:solidFill>
                  <a:schemeClr val="tx1">
                    <a:lumMod val="75000"/>
                    <a:lumOff val="25000"/>
                  </a:schemeClr>
                </a:solidFill>
                <a:latin typeface="+mj-lt"/>
              </a:rPr>
              <a:t>Use your blog as a jumping off point for all your content marketing</a:t>
            </a:r>
          </a:p>
        </p:txBody>
      </p:sp>
      <p:sp>
        <p:nvSpPr>
          <p:cNvPr id="17411" name="Title 2">
            <a:extLst>
              <a:ext uri="{FF2B5EF4-FFF2-40B4-BE49-F238E27FC236}">
                <a16:creationId xmlns:a16="http://schemas.microsoft.com/office/drawing/2014/main" id="{20EADA67-E2FE-4F01-9EB3-BB6BEC3C6A8F}"/>
              </a:ext>
            </a:extLst>
          </p:cNvPr>
          <p:cNvSpPr>
            <a:spLocks noGrp="1"/>
          </p:cNvSpPr>
          <p:nvPr>
            <p:ph type="title"/>
          </p:nvPr>
        </p:nvSpPr>
        <p:spPr bwMode="auto">
          <a:xfrm>
            <a:off x="433251" y="426879"/>
            <a:ext cx="8229600" cy="850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sz="3000" dirty="0">
                <a:latin typeface="+mj-lt"/>
              </a:rPr>
              <a:t>BLOGGING TIPS</a:t>
            </a:r>
          </a:p>
        </p:txBody>
      </p:sp>
    </p:spTree>
    <p:extLst>
      <p:ext uri="{BB962C8B-B14F-4D97-AF65-F5344CB8AC3E}">
        <p14:creationId xmlns:p14="http://schemas.microsoft.com/office/powerpoint/2010/main" val="2527220868"/>
      </p:ext>
    </p:extLst>
  </p:cSld>
  <p:clrMapOvr>
    <a:masterClrMapping/>
  </p:clrMapOvr>
  <p:transition>
    <p:pull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351867" y="3310297"/>
            <a:ext cx="3488267" cy="23740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400" spc="50" dirty="0">
                <a:solidFill>
                  <a:schemeClr val="bg1"/>
                </a:solidFill>
                <a:latin typeface="Helvetica Neue Medium" charset="0"/>
                <a:ea typeface="Helvetica Neue Medium" charset="0"/>
                <a:cs typeface="Helvetica Neue Medium" charset="0"/>
              </a:rPr>
              <a:t>Social Media</a:t>
            </a:r>
          </a:p>
        </p:txBody>
      </p:sp>
    </p:spTree>
    <p:extLst>
      <p:ext uri="{BB962C8B-B14F-4D97-AF65-F5344CB8AC3E}">
        <p14:creationId xmlns:p14="http://schemas.microsoft.com/office/powerpoint/2010/main" val="3598013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a:extLst>
              <a:ext uri="{FF2B5EF4-FFF2-40B4-BE49-F238E27FC236}">
                <a16:creationId xmlns:a16="http://schemas.microsoft.com/office/drawing/2014/main" id="{62646B1D-CB06-4A9D-A4C5-9340BCD96D8E}"/>
              </a:ext>
            </a:extLst>
          </p:cNvPr>
          <p:cNvSpPr>
            <a:spLocks noGrp="1"/>
          </p:cNvSpPr>
          <p:nvPr>
            <p:ph idx="1"/>
          </p:nvPr>
        </p:nvSpPr>
        <p:spPr bwMode="auto">
          <a:xfrm>
            <a:off x="822960" y="1527267"/>
            <a:ext cx="10972800" cy="32072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eaLnBrk="1" hangingPunct="1">
              <a:buFont typeface="Wingdings" panose="05000000000000000000" pitchFamily="2" charset="2"/>
              <a:buChar char="§"/>
            </a:pPr>
            <a:r>
              <a:rPr lang="en-US" altLang="en-US" sz="2500" dirty="0">
                <a:solidFill>
                  <a:srgbClr val="C20130"/>
                </a:solidFill>
                <a:latin typeface="+mj-lt"/>
              </a:rPr>
              <a:t>46% </a:t>
            </a:r>
            <a:r>
              <a:rPr lang="en-US" altLang="en-US" sz="2500" dirty="0">
                <a:solidFill>
                  <a:schemeClr val="tx1">
                    <a:lumMod val="75000"/>
                    <a:lumOff val="25000"/>
                  </a:schemeClr>
                </a:solidFill>
                <a:latin typeface="+mj-lt"/>
              </a:rPr>
              <a:t>of web users look to social media when making a purchase</a:t>
            </a:r>
          </a:p>
          <a:p>
            <a:pPr marL="0" indent="0" eaLnBrk="1" hangingPunct="1">
              <a:buNone/>
            </a:pPr>
            <a:endParaRPr lang="en-US" altLang="en-US" sz="2500" dirty="0">
              <a:solidFill>
                <a:schemeClr val="tx1">
                  <a:lumMod val="75000"/>
                  <a:lumOff val="25000"/>
                </a:schemeClr>
              </a:solidFill>
              <a:latin typeface="+mj-lt"/>
            </a:endParaRPr>
          </a:p>
          <a:p>
            <a:pPr eaLnBrk="1" hangingPunct="1">
              <a:buFont typeface="Wingdings" panose="05000000000000000000" pitchFamily="2" charset="2"/>
              <a:buChar char="§"/>
            </a:pPr>
            <a:r>
              <a:rPr lang="en-US" altLang="en-US" sz="2500" dirty="0">
                <a:solidFill>
                  <a:srgbClr val="C20130"/>
                </a:solidFill>
                <a:latin typeface="+mj-lt"/>
              </a:rPr>
              <a:t>3 in 5 small – medium sized businesses </a:t>
            </a:r>
            <a:r>
              <a:rPr lang="en-US" altLang="en-US" sz="2500" dirty="0">
                <a:solidFill>
                  <a:schemeClr val="tx1">
                    <a:lumMod val="75000"/>
                    <a:lumOff val="25000"/>
                  </a:schemeClr>
                </a:solidFill>
                <a:latin typeface="+mj-lt"/>
              </a:rPr>
              <a:t>say they’ve gained new customers through social media</a:t>
            </a:r>
          </a:p>
          <a:p>
            <a:pPr marL="0" indent="0" eaLnBrk="1" hangingPunct="1">
              <a:buNone/>
            </a:pPr>
            <a:endParaRPr lang="en-US" altLang="en-US" sz="2500" dirty="0">
              <a:solidFill>
                <a:schemeClr val="tx1">
                  <a:lumMod val="75000"/>
                  <a:lumOff val="25000"/>
                </a:schemeClr>
              </a:solidFill>
              <a:latin typeface="+mj-lt"/>
            </a:endParaRPr>
          </a:p>
          <a:p>
            <a:pPr eaLnBrk="1" hangingPunct="1">
              <a:buFont typeface="Wingdings" panose="05000000000000000000" pitchFamily="2" charset="2"/>
              <a:buChar char="§"/>
            </a:pPr>
            <a:r>
              <a:rPr lang="en-US" altLang="en-US" sz="2500" dirty="0">
                <a:solidFill>
                  <a:schemeClr val="tx1">
                    <a:lumMod val="75000"/>
                    <a:lumOff val="25000"/>
                  </a:schemeClr>
                </a:solidFill>
                <a:latin typeface="+mj-lt"/>
              </a:rPr>
              <a:t>‘Latest products &amp; information’ is the </a:t>
            </a:r>
            <a:r>
              <a:rPr lang="en-US" altLang="en-US" sz="2500" dirty="0">
                <a:solidFill>
                  <a:srgbClr val="C20130"/>
                </a:solidFill>
                <a:latin typeface="+mj-lt"/>
              </a:rPr>
              <a:t>#2 reason </a:t>
            </a:r>
            <a:r>
              <a:rPr lang="en-US" altLang="en-US" sz="2500" dirty="0">
                <a:solidFill>
                  <a:schemeClr val="tx1">
                    <a:lumMod val="75000"/>
                    <a:lumOff val="25000"/>
                  </a:schemeClr>
                </a:solidFill>
                <a:latin typeface="+mj-lt"/>
              </a:rPr>
              <a:t>people use social media</a:t>
            </a:r>
          </a:p>
          <a:p>
            <a:pPr marL="0" indent="0" eaLnBrk="1" hangingPunct="1">
              <a:buNone/>
            </a:pPr>
            <a:endParaRPr lang="en-US" altLang="en-US" sz="2500" dirty="0">
              <a:solidFill>
                <a:schemeClr val="tx1">
                  <a:lumMod val="75000"/>
                  <a:lumOff val="25000"/>
                </a:schemeClr>
              </a:solidFill>
              <a:latin typeface="+mj-lt"/>
            </a:endParaRPr>
          </a:p>
          <a:p>
            <a:pPr eaLnBrk="1" hangingPunct="1">
              <a:buFont typeface="Wingdings" panose="05000000000000000000" pitchFamily="2" charset="2"/>
              <a:buChar char="§"/>
            </a:pPr>
            <a:r>
              <a:rPr lang="en-US" altLang="en-US" sz="2500" dirty="0">
                <a:solidFill>
                  <a:schemeClr val="tx1">
                    <a:lumMod val="75000"/>
                    <a:lumOff val="25000"/>
                  </a:schemeClr>
                </a:solidFill>
                <a:latin typeface="+mj-lt"/>
              </a:rPr>
              <a:t>Average Twitter user follows </a:t>
            </a:r>
            <a:r>
              <a:rPr lang="en-US" altLang="en-US" sz="2500" dirty="0">
                <a:solidFill>
                  <a:srgbClr val="C20130"/>
                </a:solidFill>
                <a:latin typeface="+mj-lt"/>
              </a:rPr>
              <a:t>five or more </a:t>
            </a:r>
            <a:r>
              <a:rPr lang="en-US" altLang="en-US" sz="2500" dirty="0">
                <a:solidFill>
                  <a:schemeClr val="tx1">
                    <a:lumMod val="75000"/>
                    <a:lumOff val="25000"/>
                  </a:schemeClr>
                </a:solidFill>
                <a:latin typeface="+mj-lt"/>
              </a:rPr>
              <a:t>brands</a:t>
            </a:r>
          </a:p>
          <a:p>
            <a:pPr marL="0" indent="0" eaLnBrk="1" hangingPunct="1">
              <a:buNone/>
            </a:pPr>
            <a:endParaRPr lang="en-US" altLang="en-US" sz="2500" dirty="0">
              <a:solidFill>
                <a:schemeClr val="tx1">
                  <a:lumMod val="75000"/>
                  <a:lumOff val="25000"/>
                </a:schemeClr>
              </a:solidFill>
              <a:latin typeface="+mj-lt"/>
            </a:endParaRPr>
          </a:p>
          <a:p>
            <a:pPr eaLnBrk="1" hangingPunct="1">
              <a:buFont typeface="Wingdings" panose="05000000000000000000" pitchFamily="2" charset="2"/>
              <a:buChar char="§"/>
            </a:pPr>
            <a:r>
              <a:rPr lang="en-US" altLang="en-US" sz="2500" b="1" dirty="0">
                <a:solidFill>
                  <a:schemeClr val="tx1">
                    <a:lumMod val="75000"/>
                    <a:lumOff val="25000"/>
                  </a:schemeClr>
                </a:solidFill>
                <a:latin typeface="+mj-lt"/>
              </a:rPr>
              <a:t>Note: pre-populating and schedule content </a:t>
            </a:r>
            <a:r>
              <a:rPr lang="en-US" altLang="en-US" sz="2500" dirty="0">
                <a:solidFill>
                  <a:schemeClr val="tx1">
                    <a:lumMod val="75000"/>
                    <a:lumOff val="25000"/>
                  </a:schemeClr>
                </a:solidFill>
                <a:latin typeface="+mj-lt"/>
              </a:rPr>
              <a:t>using Hootsuite or CoSchedule will save you a lot of time</a:t>
            </a:r>
            <a:endParaRPr lang="en-US" altLang="en-US" sz="2500" b="1" dirty="0">
              <a:solidFill>
                <a:schemeClr val="tx1">
                  <a:lumMod val="75000"/>
                  <a:lumOff val="25000"/>
                </a:schemeClr>
              </a:solidFill>
              <a:latin typeface="+mj-lt"/>
            </a:endParaRPr>
          </a:p>
        </p:txBody>
      </p:sp>
      <p:sp>
        <p:nvSpPr>
          <p:cNvPr id="19459" name="Title 2">
            <a:extLst>
              <a:ext uri="{FF2B5EF4-FFF2-40B4-BE49-F238E27FC236}">
                <a16:creationId xmlns:a16="http://schemas.microsoft.com/office/drawing/2014/main" id="{8525C2A6-79EC-4838-84A8-E6F1AC41F23E}"/>
              </a:ext>
            </a:extLst>
          </p:cNvPr>
          <p:cNvSpPr>
            <a:spLocks noGrp="1"/>
          </p:cNvSpPr>
          <p:nvPr>
            <p:ph type="title"/>
          </p:nvPr>
        </p:nvSpPr>
        <p:spPr bwMode="auto">
          <a:xfrm>
            <a:off x="609600" y="531949"/>
            <a:ext cx="8229600" cy="850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sz="3000" dirty="0">
                <a:latin typeface="+mj-lt"/>
              </a:rPr>
              <a:t>WHY SOCIAL MEDIA?</a:t>
            </a:r>
          </a:p>
        </p:txBody>
      </p:sp>
    </p:spTree>
    <p:extLst>
      <p:ext uri="{BB962C8B-B14F-4D97-AF65-F5344CB8AC3E}">
        <p14:creationId xmlns:p14="http://schemas.microsoft.com/office/powerpoint/2010/main" val="726050695"/>
      </p:ext>
    </p:extLst>
  </p:cSld>
  <p:clrMapOvr>
    <a:masterClrMapping/>
  </p:clrMapOvr>
  <p:transition>
    <p:pull dir="d"/>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
            <a:extLst>
              <a:ext uri="{FF2B5EF4-FFF2-40B4-BE49-F238E27FC236}">
                <a16:creationId xmlns:a16="http://schemas.microsoft.com/office/drawing/2014/main" id="{80671E5F-BA83-4F13-8D36-11587DF452ED}"/>
              </a:ext>
            </a:extLst>
          </p:cNvPr>
          <p:cNvPicPr>
            <a:picLocks noChangeAspect="1"/>
          </p:cNvPicPr>
          <p:nvPr/>
        </p:nvPicPr>
        <p:blipFill rotWithShape="1">
          <a:blip r:embed="rId3">
            <a:extLst>
              <a:ext uri="{28A0092B-C50C-407E-A947-70E740481C1C}">
                <a14:useLocalDpi xmlns:a14="http://schemas.microsoft.com/office/drawing/2010/main" val="0"/>
              </a:ext>
            </a:extLst>
          </a:blip>
          <a:srcRect l="4000" t="9091" r="19298"/>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Rectangle 73">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59" name="Title 2">
            <a:extLst>
              <a:ext uri="{FF2B5EF4-FFF2-40B4-BE49-F238E27FC236}">
                <a16:creationId xmlns:a16="http://schemas.microsoft.com/office/drawing/2014/main" id="{8525C2A6-79EC-4838-84A8-E6F1AC41F23E}"/>
              </a:ext>
            </a:extLst>
          </p:cNvPr>
          <p:cNvSpPr>
            <a:spLocks noGrp="1"/>
          </p:cNvSpPr>
          <p:nvPr>
            <p:ph type="title"/>
          </p:nvPr>
        </p:nvSpPr>
        <p:spPr bwMode="auto">
          <a:xfrm>
            <a:off x="646246" y="2159671"/>
            <a:ext cx="4023360" cy="224810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b" anchorCtr="0" compatLnSpc="1">
            <a:prstTxWarp prst="textNoShape">
              <a:avLst/>
            </a:prstTxWarp>
            <a:normAutofit/>
          </a:bodyPr>
          <a:lstStyle/>
          <a:p>
            <a:r>
              <a:rPr lang="en-US" altLang="en-US" sz="4800" dirty="0">
                <a:solidFill>
                  <a:schemeClr val="tx1"/>
                </a:solidFill>
                <a:latin typeface="+mj-lt"/>
                <a:ea typeface="+mj-ea"/>
                <a:cs typeface="+mj-cs"/>
              </a:rPr>
              <a:t>KEY SOCIAL MEDIA PLATFORMS</a:t>
            </a:r>
          </a:p>
        </p:txBody>
      </p:sp>
      <p:sp>
        <p:nvSpPr>
          <p:cNvPr id="76" name="Rectangle 7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8" name="Rectangle 7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9928545"/>
      </p:ext>
    </p:extLst>
  </p:cSld>
  <p:clrMapOvr>
    <a:overrideClrMapping bg1="dk1" tx1="lt1" bg2="dk2" tx2="lt2" accent1="accent1" accent2="accent2" accent3="accent3" accent4="accent4" accent5="accent5" accent6="accent6" hlink="hlink" folHlink="folHlink"/>
  </p:clrMapOvr>
  <p:transition>
    <p:pull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a:extLst>
              <a:ext uri="{FF2B5EF4-FFF2-40B4-BE49-F238E27FC236}">
                <a16:creationId xmlns:a16="http://schemas.microsoft.com/office/drawing/2014/main" id="{CE0802CF-D87B-446C-A4C0-1A15344C0318}"/>
              </a:ext>
            </a:extLst>
          </p:cNvPr>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0" indent="0" algn="ctr">
              <a:buNone/>
            </a:pPr>
            <a:r>
              <a:rPr lang="en-US" altLang="en-US" sz="2500" i="1" dirty="0">
                <a:solidFill>
                  <a:schemeClr val="tx1">
                    <a:lumMod val="75000"/>
                    <a:lumOff val="25000"/>
                  </a:schemeClr>
                </a:solidFill>
                <a:latin typeface="+mj-lt"/>
              </a:rPr>
              <a:t>Best tool: Hootsuite</a:t>
            </a:r>
          </a:p>
          <a:p>
            <a:pPr>
              <a:buFont typeface="Wingdings" panose="05000000000000000000" pitchFamily="2" charset="2"/>
              <a:buChar char="§"/>
            </a:pPr>
            <a:endParaRPr lang="en-US" altLang="en-US" sz="2500" dirty="0">
              <a:solidFill>
                <a:schemeClr val="tx1">
                  <a:lumMod val="75000"/>
                  <a:lumOff val="25000"/>
                </a:schemeClr>
              </a:solidFill>
              <a:latin typeface="+mj-lt"/>
            </a:endParaRPr>
          </a:p>
          <a:p>
            <a:pPr>
              <a:buFont typeface="Wingdings" panose="05000000000000000000" pitchFamily="2" charset="2"/>
              <a:buChar char="§"/>
            </a:pPr>
            <a:r>
              <a:rPr lang="en-US" altLang="en-US" sz="2500" dirty="0">
                <a:solidFill>
                  <a:schemeClr val="tx1">
                    <a:lumMod val="75000"/>
                    <a:lumOff val="25000"/>
                  </a:schemeClr>
                </a:solidFill>
                <a:latin typeface="+mj-lt"/>
              </a:rPr>
              <a:t>Don’t be too serious</a:t>
            </a:r>
          </a:p>
          <a:p>
            <a:pPr>
              <a:buFont typeface="Wingdings" panose="05000000000000000000" pitchFamily="2" charset="2"/>
              <a:buChar char="§"/>
            </a:pPr>
            <a:r>
              <a:rPr lang="en-US" altLang="en-US" sz="2500" dirty="0">
                <a:solidFill>
                  <a:schemeClr val="tx1">
                    <a:lumMod val="75000"/>
                    <a:lumOff val="25000"/>
                  </a:schemeClr>
                </a:solidFill>
                <a:latin typeface="+mj-lt"/>
              </a:rPr>
              <a:t>Be authentic</a:t>
            </a:r>
          </a:p>
          <a:p>
            <a:pPr>
              <a:buFont typeface="Wingdings" panose="05000000000000000000" pitchFamily="2" charset="2"/>
              <a:buChar char="§"/>
            </a:pPr>
            <a:r>
              <a:rPr lang="en-US" altLang="en-US" sz="2500" dirty="0">
                <a:solidFill>
                  <a:schemeClr val="tx1">
                    <a:lumMod val="75000"/>
                    <a:lumOff val="25000"/>
                  </a:schemeClr>
                </a:solidFill>
                <a:latin typeface="+mj-lt"/>
              </a:rPr>
              <a:t>90/10 Rule </a:t>
            </a:r>
          </a:p>
          <a:p>
            <a:pPr>
              <a:buFont typeface="Wingdings" panose="05000000000000000000" pitchFamily="2" charset="2"/>
              <a:buChar char="§"/>
            </a:pPr>
            <a:r>
              <a:rPr lang="en-US" altLang="en-US" sz="2500" dirty="0">
                <a:solidFill>
                  <a:schemeClr val="tx1">
                    <a:lumMod val="75000"/>
                    <a:lumOff val="25000"/>
                  </a:schemeClr>
                </a:solidFill>
                <a:latin typeface="+mj-lt"/>
              </a:rPr>
              <a:t>Use the same hashtags (#Connector, #ConnectorProgram) top build consistency and a following</a:t>
            </a:r>
          </a:p>
        </p:txBody>
      </p:sp>
      <p:sp>
        <p:nvSpPr>
          <p:cNvPr id="21507" name="Title 2">
            <a:extLst>
              <a:ext uri="{FF2B5EF4-FFF2-40B4-BE49-F238E27FC236}">
                <a16:creationId xmlns:a16="http://schemas.microsoft.com/office/drawing/2014/main" id="{7CB5CB07-06D3-4657-8BC0-3CB728BA9435}"/>
              </a:ext>
            </a:extLst>
          </p:cNvPr>
          <p:cNvSpPr>
            <a:spLocks noGrp="1"/>
          </p:cNvSpPr>
          <p:nvPr>
            <p:ph type="title"/>
          </p:nvPr>
        </p:nvSpPr>
        <p:spPr bwMode="auto">
          <a:xfrm>
            <a:off x="609600" y="260350"/>
            <a:ext cx="8229600" cy="850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sz="3000" dirty="0">
                <a:latin typeface="+mj-lt"/>
              </a:rPr>
              <a:t>SOCIAL MEDIA TIPS</a:t>
            </a:r>
          </a:p>
        </p:txBody>
      </p:sp>
    </p:spTree>
    <p:extLst>
      <p:ext uri="{BB962C8B-B14F-4D97-AF65-F5344CB8AC3E}">
        <p14:creationId xmlns:p14="http://schemas.microsoft.com/office/powerpoint/2010/main" val="601259529"/>
      </p:ext>
    </p:extLst>
  </p:cSld>
  <p:clrMapOvr>
    <a:masterClrMapping/>
  </p:clrMapOvr>
  <p:transition>
    <p:pull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a:extLst>
              <a:ext uri="{FF2B5EF4-FFF2-40B4-BE49-F238E27FC236}">
                <a16:creationId xmlns:a16="http://schemas.microsoft.com/office/drawing/2014/main" id="{D69FD5B4-ACE8-4460-AB8D-50882C4DD2D1}"/>
              </a:ext>
            </a:extLst>
          </p:cNvPr>
          <p:cNvSpPr>
            <a:spLocks noGrp="1" noChangeArrowheads="1"/>
          </p:cNvSpPr>
          <p:nvPr>
            <p:ph idx="1"/>
          </p:nvPr>
        </p:nvSpPr>
        <p:spPr bwMode="auto">
          <a:xfrm>
            <a:off x="629557" y="1201966"/>
            <a:ext cx="8229600" cy="4957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0" indent="0" algn="ctr">
              <a:buNone/>
            </a:pPr>
            <a:r>
              <a:rPr lang="en-US" altLang="en-US" sz="2500" i="1" dirty="0">
                <a:latin typeface="+mj-lt"/>
              </a:rPr>
              <a:t>Best tool: Google Analytics</a:t>
            </a:r>
            <a:br>
              <a:rPr lang="en-US" altLang="en-US" sz="2500" dirty="0">
                <a:latin typeface="+mj-lt"/>
              </a:rPr>
            </a:br>
            <a:endParaRPr lang="en-US" altLang="en-US" sz="2500" dirty="0">
              <a:latin typeface="+mj-lt"/>
            </a:endParaRPr>
          </a:p>
          <a:p>
            <a:pPr>
              <a:buFont typeface="Wingdings" panose="05000000000000000000" pitchFamily="2" charset="2"/>
              <a:buChar char="§"/>
            </a:pPr>
            <a:r>
              <a:rPr lang="en-US" altLang="en-US" sz="2500" dirty="0">
                <a:latin typeface="+mj-lt"/>
              </a:rPr>
              <a:t>Keep content up-to-date</a:t>
            </a:r>
          </a:p>
          <a:p>
            <a:pPr lvl="1" eaLnBrk="1" hangingPunct="1">
              <a:buFont typeface="Wingdings" panose="05000000000000000000" pitchFamily="2" charset="2"/>
              <a:buChar char="§"/>
            </a:pPr>
            <a:r>
              <a:rPr lang="en-US" altLang="en-US" sz="2500" dirty="0">
                <a:latin typeface="+mj-lt"/>
              </a:rPr>
              <a:t>What is this program?</a:t>
            </a:r>
          </a:p>
          <a:p>
            <a:pPr lvl="1" eaLnBrk="1" hangingPunct="1">
              <a:buFont typeface="Wingdings" panose="05000000000000000000" pitchFamily="2" charset="2"/>
              <a:buChar char="§"/>
            </a:pPr>
            <a:r>
              <a:rPr lang="en-US" altLang="en-US" sz="2500" dirty="0">
                <a:latin typeface="+mj-lt"/>
              </a:rPr>
              <a:t>How can it help me?</a:t>
            </a:r>
          </a:p>
          <a:p>
            <a:pPr lvl="1" eaLnBrk="1" hangingPunct="1">
              <a:buFont typeface="Wingdings" panose="05000000000000000000" pitchFamily="2" charset="2"/>
              <a:buChar char="§"/>
            </a:pPr>
            <a:r>
              <a:rPr lang="en-US" altLang="en-US" sz="2500" dirty="0">
                <a:latin typeface="+mj-lt"/>
              </a:rPr>
              <a:t>Why should I trust this organization?</a:t>
            </a:r>
          </a:p>
          <a:p>
            <a:pPr lvl="1" eaLnBrk="1" hangingPunct="1">
              <a:buFont typeface="Wingdings" panose="05000000000000000000" pitchFamily="2" charset="2"/>
              <a:buChar char="§"/>
            </a:pPr>
            <a:r>
              <a:rPr lang="en-US" altLang="en-US" sz="2500" dirty="0">
                <a:latin typeface="+mj-lt"/>
              </a:rPr>
              <a:t>How do I sign up? </a:t>
            </a:r>
          </a:p>
          <a:p>
            <a:pPr>
              <a:buFont typeface="Wingdings" panose="05000000000000000000" pitchFamily="2" charset="2"/>
              <a:buChar char="§"/>
            </a:pPr>
            <a:r>
              <a:rPr lang="en-US" altLang="en-US" sz="2500" dirty="0">
                <a:latin typeface="+mj-lt"/>
              </a:rPr>
              <a:t>Call-to-action</a:t>
            </a:r>
          </a:p>
          <a:p>
            <a:pPr>
              <a:buFont typeface="Wingdings" panose="05000000000000000000" pitchFamily="2" charset="2"/>
              <a:buChar char="§"/>
            </a:pPr>
            <a:r>
              <a:rPr lang="en-US" altLang="en-US" sz="2500" dirty="0">
                <a:latin typeface="+mj-lt"/>
              </a:rPr>
              <a:t>Don’t use generic emails </a:t>
            </a:r>
          </a:p>
          <a:p>
            <a:pPr>
              <a:buFont typeface="Wingdings" panose="05000000000000000000" pitchFamily="2" charset="2"/>
              <a:buChar char="§"/>
            </a:pPr>
            <a:r>
              <a:rPr lang="en-US" altLang="en-US" sz="2500" dirty="0">
                <a:latin typeface="+mj-lt"/>
              </a:rPr>
              <a:t>FAQs / Recent Success pages</a:t>
            </a:r>
          </a:p>
          <a:p>
            <a:pPr>
              <a:buFont typeface="Wingdings" panose="05000000000000000000" pitchFamily="2" charset="2"/>
              <a:buChar char="§"/>
            </a:pPr>
            <a:r>
              <a:rPr lang="en-US" altLang="en-US" sz="2500" dirty="0">
                <a:latin typeface="+mj-lt"/>
              </a:rPr>
              <a:t>Link back to other online tools</a:t>
            </a:r>
          </a:p>
        </p:txBody>
      </p:sp>
      <p:sp>
        <p:nvSpPr>
          <p:cNvPr id="23555" name="Title 2">
            <a:extLst>
              <a:ext uri="{FF2B5EF4-FFF2-40B4-BE49-F238E27FC236}">
                <a16:creationId xmlns:a16="http://schemas.microsoft.com/office/drawing/2014/main" id="{AD0906DB-7B6E-40BB-9E3F-522EF8CBB67A}"/>
              </a:ext>
            </a:extLst>
          </p:cNvPr>
          <p:cNvSpPr>
            <a:spLocks noGrp="1"/>
          </p:cNvSpPr>
          <p:nvPr>
            <p:ph type="title"/>
          </p:nvPr>
        </p:nvSpPr>
        <p:spPr bwMode="auto">
          <a:xfrm>
            <a:off x="629557" y="260350"/>
            <a:ext cx="8229600" cy="850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sz="3000" dirty="0">
                <a:latin typeface="+mj-lt"/>
              </a:rPr>
              <a:t>WEBSITE CONTENT TIPS</a:t>
            </a:r>
          </a:p>
        </p:txBody>
      </p:sp>
    </p:spTree>
    <p:extLst>
      <p:ext uri="{BB962C8B-B14F-4D97-AF65-F5344CB8AC3E}">
        <p14:creationId xmlns:p14="http://schemas.microsoft.com/office/powerpoint/2010/main" val="2186264928"/>
      </p:ext>
    </p:extLst>
  </p:cSld>
  <p:clrMapOvr>
    <a:masterClrMapping/>
  </p:clrMapOvr>
  <p:transition>
    <p:pull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1">
            <a:extLst>
              <a:ext uri="{FF2B5EF4-FFF2-40B4-BE49-F238E27FC236}">
                <a16:creationId xmlns:a16="http://schemas.microsoft.com/office/drawing/2014/main" id="{A6885295-80C1-4676-BA73-89F47F38DC7D}"/>
              </a:ext>
            </a:extLst>
          </p:cNvPr>
          <p:cNvSpPr>
            <a:spLocks noGrp="1"/>
          </p:cNvSpPr>
          <p:nvPr>
            <p:ph idx="1"/>
          </p:nvPr>
        </p:nvSpPr>
        <p:spPr bwMode="auto">
          <a:xfrm>
            <a:off x="791935" y="1169762"/>
            <a:ext cx="8229600" cy="4310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eaLnBrk="1" hangingPunct="1">
              <a:buFont typeface="Wingdings" panose="05000000000000000000" pitchFamily="2" charset="2"/>
              <a:buChar char="§"/>
            </a:pPr>
            <a:r>
              <a:rPr lang="en-US" altLang="en-US" sz="2500" dirty="0">
                <a:solidFill>
                  <a:schemeClr val="tx1">
                    <a:lumMod val="75000"/>
                    <a:lumOff val="25000"/>
                  </a:schemeClr>
                </a:solidFill>
                <a:latin typeface="+mj-lt"/>
              </a:rPr>
              <a:t>Agree on goals</a:t>
            </a:r>
          </a:p>
          <a:p>
            <a:pPr>
              <a:buFont typeface="Wingdings" panose="05000000000000000000" pitchFamily="2" charset="2"/>
              <a:buChar char="§"/>
            </a:pPr>
            <a:r>
              <a:rPr lang="en-US" altLang="en-US" sz="2500" dirty="0">
                <a:solidFill>
                  <a:schemeClr val="tx1">
                    <a:lumMod val="75000"/>
                    <a:lumOff val="25000"/>
                  </a:schemeClr>
                </a:solidFill>
                <a:latin typeface="+mj-lt"/>
              </a:rPr>
              <a:t>Create visuals and images </a:t>
            </a:r>
          </a:p>
          <a:p>
            <a:pPr eaLnBrk="1" hangingPunct="1">
              <a:buFont typeface="Wingdings" panose="05000000000000000000" pitchFamily="2" charset="2"/>
              <a:buChar char="§"/>
            </a:pPr>
            <a:r>
              <a:rPr lang="en-US" altLang="en-US" sz="2500" dirty="0">
                <a:solidFill>
                  <a:schemeClr val="tx1">
                    <a:lumMod val="75000"/>
                    <a:lumOff val="25000"/>
                  </a:schemeClr>
                </a:solidFill>
                <a:latin typeface="+mj-lt"/>
              </a:rPr>
              <a:t>Editorial calendar</a:t>
            </a:r>
          </a:p>
          <a:p>
            <a:pPr lvl="1" eaLnBrk="1" hangingPunct="1">
              <a:buFont typeface="Wingdings" panose="05000000000000000000" pitchFamily="2" charset="2"/>
              <a:buChar char="§"/>
            </a:pPr>
            <a:r>
              <a:rPr lang="en-US" altLang="en-US" sz="2500" dirty="0">
                <a:latin typeface="+mj-lt"/>
              </a:rPr>
              <a:t>Images/videos/infographics</a:t>
            </a:r>
          </a:p>
          <a:p>
            <a:pPr lvl="1" eaLnBrk="1" hangingPunct="1">
              <a:buFont typeface="Wingdings" panose="05000000000000000000" pitchFamily="2" charset="2"/>
              <a:buChar char="§"/>
            </a:pPr>
            <a:r>
              <a:rPr lang="en-US" altLang="en-US" sz="2500" dirty="0">
                <a:latin typeface="+mj-lt"/>
              </a:rPr>
              <a:t>Cautiously schedule social media posts</a:t>
            </a:r>
          </a:p>
          <a:p>
            <a:pPr eaLnBrk="1" hangingPunct="1">
              <a:buFont typeface="Wingdings" panose="05000000000000000000" pitchFamily="2" charset="2"/>
              <a:buChar char="§"/>
            </a:pPr>
            <a:r>
              <a:rPr lang="en-US" altLang="en-US" sz="2500" dirty="0">
                <a:solidFill>
                  <a:schemeClr val="tx1">
                    <a:lumMod val="75000"/>
                    <a:lumOff val="25000"/>
                  </a:schemeClr>
                </a:solidFill>
                <a:latin typeface="+mj-lt"/>
              </a:rPr>
              <a:t>Google Trends / Buzz Feed</a:t>
            </a:r>
          </a:p>
          <a:p>
            <a:pPr eaLnBrk="1" hangingPunct="1">
              <a:buFont typeface="Wingdings" panose="05000000000000000000" pitchFamily="2" charset="2"/>
              <a:buChar char="§"/>
            </a:pPr>
            <a:r>
              <a:rPr lang="en-US" altLang="en-US" sz="2500" dirty="0">
                <a:solidFill>
                  <a:schemeClr val="tx1">
                    <a:lumMod val="75000"/>
                    <a:lumOff val="25000"/>
                  </a:schemeClr>
                </a:solidFill>
                <a:latin typeface="+mj-lt"/>
              </a:rPr>
              <a:t>Schedule </a:t>
            </a:r>
          </a:p>
          <a:p>
            <a:pPr lvl="1" eaLnBrk="1" hangingPunct="1">
              <a:buFont typeface="Wingdings" panose="05000000000000000000" pitchFamily="2" charset="2"/>
              <a:buChar char="§"/>
            </a:pPr>
            <a:r>
              <a:rPr lang="en-US" altLang="en-US" sz="2500" dirty="0">
                <a:latin typeface="+mj-lt"/>
              </a:rPr>
              <a:t>Scoop.it</a:t>
            </a:r>
          </a:p>
          <a:p>
            <a:pPr lvl="1" eaLnBrk="1" hangingPunct="1">
              <a:buFont typeface="Wingdings" panose="05000000000000000000" pitchFamily="2" charset="2"/>
              <a:buChar char="§"/>
            </a:pPr>
            <a:r>
              <a:rPr lang="en-US" altLang="en-US" sz="2500" dirty="0">
                <a:latin typeface="+mj-lt"/>
              </a:rPr>
              <a:t>WordPress </a:t>
            </a:r>
          </a:p>
          <a:p>
            <a:pPr lvl="1" eaLnBrk="1" hangingPunct="1">
              <a:buFont typeface="Wingdings" panose="05000000000000000000" pitchFamily="2" charset="2"/>
              <a:buChar char="§"/>
            </a:pPr>
            <a:r>
              <a:rPr lang="en-US" altLang="en-US" sz="2500" dirty="0">
                <a:latin typeface="+mj-lt"/>
              </a:rPr>
              <a:t>HubSpot</a:t>
            </a:r>
          </a:p>
          <a:p>
            <a:pPr eaLnBrk="1" hangingPunct="1">
              <a:buFont typeface="Wingdings" panose="05000000000000000000" pitchFamily="2" charset="2"/>
              <a:buChar char="§"/>
            </a:pPr>
            <a:r>
              <a:rPr lang="en-US" altLang="en-US" sz="2500" dirty="0">
                <a:solidFill>
                  <a:schemeClr val="tx1">
                    <a:lumMod val="75000"/>
                    <a:lumOff val="25000"/>
                  </a:schemeClr>
                </a:solidFill>
                <a:latin typeface="+mj-lt"/>
              </a:rPr>
              <a:t>Content promotion, (re)- distribution, and re-purposing</a:t>
            </a:r>
          </a:p>
        </p:txBody>
      </p:sp>
      <p:sp>
        <p:nvSpPr>
          <p:cNvPr id="25603" name="Title 2">
            <a:extLst>
              <a:ext uri="{FF2B5EF4-FFF2-40B4-BE49-F238E27FC236}">
                <a16:creationId xmlns:a16="http://schemas.microsoft.com/office/drawing/2014/main" id="{885E5418-9362-4B8D-A108-59506EE1F3B2}"/>
              </a:ext>
            </a:extLst>
          </p:cNvPr>
          <p:cNvSpPr>
            <a:spLocks noGrp="1"/>
          </p:cNvSpPr>
          <p:nvPr>
            <p:ph type="title"/>
          </p:nvPr>
        </p:nvSpPr>
        <p:spPr bwMode="auto">
          <a:xfrm>
            <a:off x="791935" y="289739"/>
            <a:ext cx="8229600" cy="850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dirty="0">
                <a:latin typeface="Helvetica Neue"/>
              </a:rPr>
              <a:t>HOW TO MANAGE CONTENT MARKETING</a:t>
            </a:r>
          </a:p>
        </p:txBody>
      </p:sp>
      <p:graphicFrame>
        <p:nvGraphicFramePr>
          <p:cNvPr id="4" name="Table 3">
            <a:extLst>
              <a:ext uri="{FF2B5EF4-FFF2-40B4-BE49-F238E27FC236}">
                <a16:creationId xmlns:a16="http://schemas.microsoft.com/office/drawing/2014/main" id="{0DE2DE59-BCA4-4238-9386-55030901A56D}"/>
              </a:ext>
            </a:extLst>
          </p:cNvPr>
          <p:cNvGraphicFramePr>
            <a:graphicFrameLocks noGrp="1"/>
          </p:cNvGraphicFramePr>
          <p:nvPr>
            <p:extLst>
              <p:ext uri="{D42A27DB-BD31-4B8C-83A1-F6EECF244321}">
                <p14:modId xmlns:p14="http://schemas.microsoft.com/office/powerpoint/2010/main" val="3570964664"/>
              </p:ext>
            </p:extLst>
          </p:nvPr>
        </p:nvGraphicFramePr>
        <p:xfrm>
          <a:off x="6833756" y="1556953"/>
          <a:ext cx="4752528" cy="2926080"/>
        </p:xfrm>
        <a:graphic>
          <a:graphicData uri="http://schemas.openxmlformats.org/drawingml/2006/table">
            <a:tbl>
              <a:tblPr firstRow="1" bandRow="1">
                <a:tableStyleId>{284E427A-3D55-4303-BF80-6455036E1DE7}</a:tableStyleId>
              </a:tblPr>
              <a:tblGrid>
                <a:gridCol w="1413754">
                  <a:extLst>
                    <a:ext uri="{9D8B030D-6E8A-4147-A177-3AD203B41FA5}">
                      <a16:colId xmlns:a16="http://schemas.microsoft.com/office/drawing/2014/main" val="20000"/>
                    </a:ext>
                  </a:extLst>
                </a:gridCol>
                <a:gridCol w="3338774">
                  <a:extLst>
                    <a:ext uri="{9D8B030D-6E8A-4147-A177-3AD203B41FA5}">
                      <a16:colId xmlns:a16="http://schemas.microsoft.com/office/drawing/2014/main" val="20001"/>
                    </a:ext>
                  </a:extLst>
                </a:gridCol>
              </a:tblGrid>
              <a:tr h="351408">
                <a:tc>
                  <a:txBody>
                    <a:bodyPr/>
                    <a:lstStyle/>
                    <a:p>
                      <a:pPr algn="ctr"/>
                      <a:r>
                        <a:rPr lang="en-US" dirty="0"/>
                        <a:t>Social Media</a:t>
                      </a:r>
                    </a:p>
                  </a:txBody>
                  <a:tcPr/>
                </a:tc>
                <a:tc>
                  <a:txBody>
                    <a:bodyPr/>
                    <a:lstStyle/>
                    <a:p>
                      <a:pPr algn="ctr"/>
                      <a:r>
                        <a:rPr lang="en-US" dirty="0"/>
                        <a:t>Blogs / Emails</a:t>
                      </a:r>
                    </a:p>
                  </a:txBody>
                  <a:tcPr/>
                </a:tc>
                <a:extLst>
                  <a:ext uri="{0D108BD9-81ED-4DB2-BD59-A6C34878D82A}">
                    <a16:rowId xmlns:a16="http://schemas.microsoft.com/office/drawing/2014/main" val="10000"/>
                  </a:ext>
                </a:extLst>
              </a:tr>
              <a:tr h="571967">
                <a:tc>
                  <a:txBody>
                    <a:bodyPr/>
                    <a:lstStyle/>
                    <a:p>
                      <a:r>
                        <a:rPr lang="en-US" dirty="0"/>
                        <a:t>Morning</a:t>
                      </a:r>
                      <a:r>
                        <a:rPr lang="en-US" baseline="0" dirty="0"/>
                        <a:t> – 30 minutes</a:t>
                      </a:r>
                      <a:endParaRPr lang="en-US" dirty="0"/>
                    </a:p>
                  </a:txBody>
                  <a:tcPr/>
                </a:tc>
                <a:tc>
                  <a:txBody>
                    <a:bodyPr/>
                    <a:lstStyle/>
                    <a:p>
                      <a:r>
                        <a:rPr lang="en-US" dirty="0"/>
                        <a:t>Monday – Outline ideas</a:t>
                      </a:r>
                    </a:p>
                  </a:txBody>
                  <a:tcPr/>
                </a:tc>
                <a:extLst>
                  <a:ext uri="{0D108BD9-81ED-4DB2-BD59-A6C34878D82A}">
                    <a16:rowId xmlns:a16="http://schemas.microsoft.com/office/drawing/2014/main" val="10001"/>
                  </a:ext>
                </a:extLst>
              </a:tr>
              <a:tr h="571967">
                <a:tc>
                  <a:txBody>
                    <a:bodyPr/>
                    <a:lstStyle/>
                    <a:p>
                      <a:r>
                        <a:rPr lang="en-US" dirty="0"/>
                        <a:t>Afternoon – 30 minutes</a:t>
                      </a:r>
                    </a:p>
                  </a:txBody>
                  <a:tcPr/>
                </a:tc>
                <a:tc>
                  <a:txBody>
                    <a:bodyPr/>
                    <a:lstStyle/>
                    <a:p>
                      <a:r>
                        <a:rPr lang="en-US" dirty="0"/>
                        <a:t>Tuesday – Write your piece</a:t>
                      </a:r>
                    </a:p>
                  </a:txBody>
                  <a:tcPr/>
                </a:tc>
                <a:extLst>
                  <a:ext uri="{0D108BD9-81ED-4DB2-BD59-A6C34878D82A}">
                    <a16:rowId xmlns:a16="http://schemas.microsoft.com/office/drawing/2014/main" val="10002"/>
                  </a:ext>
                </a:extLst>
              </a:tr>
              <a:tr h="571967">
                <a:tc>
                  <a:txBody>
                    <a:bodyPr/>
                    <a:lstStyle/>
                    <a:p>
                      <a:r>
                        <a:rPr lang="en-US" dirty="0"/>
                        <a:t>30 minutes</a:t>
                      </a:r>
                    </a:p>
                  </a:txBody>
                  <a:tcPr/>
                </a:tc>
                <a:tc>
                  <a:txBody>
                    <a:bodyPr/>
                    <a:lstStyle/>
                    <a:p>
                      <a:r>
                        <a:rPr lang="en-US" dirty="0"/>
                        <a:t>Wednesday – Embellish (</a:t>
                      </a:r>
                      <a:r>
                        <a:rPr lang="en-US" dirty="0" err="1"/>
                        <a:t>pics</a:t>
                      </a:r>
                      <a:r>
                        <a:rPr lang="en-US" baseline="0" dirty="0"/>
                        <a:t>, videos, links etc.)</a:t>
                      </a:r>
                      <a:endParaRPr lang="en-US" dirty="0"/>
                    </a:p>
                  </a:txBody>
                  <a:tcPr/>
                </a:tc>
                <a:extLst>
                  <a:ext uri="{0D108BD9-81ED-4DB2-BD59-A6C34878D82A}">
                    <a16:rowId xmlns:a16="http://schemas.microsoft.com/office/drawing/2014/main" val="10003"/>
                  </a:ext>
                </a:extLst>
              </a:tr>
              <a:tr h="351408">
                <a:tc>
                  <a:txBody>
                    <a:bodyPr/>
                    <a:lstStyle/>
                    <a:p>
                      <a:r>
                        <a:rPr lang="en-US" dirty="0"/>
                        <a:t>10 minutes</a:t>
                      </a:r>
                    </a:p>
                  </a:txBody>
                  <a:tcPr/>
                </a:tc>
                <a:tc>
                  <a:txBody>
                    <a:bodyPr/>
                    <a:lstStyle/>
                    <a:p>
                      <a:r>
                        <a:rPr lang="en-US" dirty="0"/>
                        <a:t>Thursday – Proofread and PUBLISH!</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24150480"/>
      </p:ext>
    </p:extLst>
  </p:cSld>
  <p:clrMapOvr>
    <a:masterClrMapping/>
  </p:clrMapOvr>
  <p:transition>
    <p:pull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9261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609EFDA3-F9B4-428A-B687-3D684179D6F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08664" y="1268414"/>
            <a:ext cx="449897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Content Placeholder 9">
            <a:extLst>
              <a:ext uri="{FF2B5EF4-FFF2-40B4-BE49-F238E27FC236}">
                <a16:creationId xmlns:a16="http://schemas.microsoft.com/office/drawing/2014/main" id="{BE2B0CFA-8C7A-468A-8830-0DB7416F3496}"/>
              </a:ext>
            </a:extLst>
          </p:cNvPr>
          <p:cNvSpPr>
            <a:spLocks noGrp="1"/>
          </p:cNvSpPr>
          <p:nvPr>
            <p:ph idx="1"/>
          </p:nvPr>
        </p:nvSpPr>
        <p:spPr bwMode="auto">
          <a:xfrm>
            <a:off x="808674" y="1430974"/>
            <a:ext cx="7056437"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a:buFont typeface="Wingdings" panose="05000000000000000000" pitchFamily="2" charset="2"/>
              <a:buChar char="§"/>
            </a:pPr>
            <a:r>
              <a:rPr lang="en-CA" altLang="en-US" sz="2800" dirty="0">
                <a:latin typeface="+mj-lt"/>
              </a:rPr>
              <a:t>Cheap</a:t>
            </a:r>
            <a:br>
              <a:rPr lang="en-CA" altLang="en-US" sz="2800" dirty="0">
                <a:latin typeface="+mj-lt"/>
              </a:rPr>
            </a:br>
            <a:endParaRPr lang="en-CA" altLang="en-US" sz="2800" dirty="0">
              <a:latin typeface="+mj-lt"/>
            </a:endParaRPr>
          </a:p>
          <a:p>
            <a:pPr>
              <a:buFont typeface="Wingdings" panose="05000000000000000000" pitchFamily="2" charset="2"/>
              <a:buChar char="§"/>
            </a:pPr>
            <a:r>
              <a:rPr lang="en-CA" altLang="en-US" sz="2800" dirty="0">
                <a:latin typeface="+mj-lt"/>
              </a:rPr>
              <a:t>Wide Range</a:t>
            </a:r>
            <a:br>
              <a:rPr lang="en-CA" altLang="en-US" sz="2800" dirty="0">
                <a:latin typeface="+mj-lt"/>
              </a:rPr>
            </a:br>
            <a:endParaRPr lang="en-CA" altLang="en-US" sz="2800" dirty="0">
              <a:latin typeface="+mj-lt"/>
            </a:endParaRPr>
          </a:p>
          <a:p>
            <a:pPr>
              <a:buFont typeface="Wingdings" panose="05000000000000000000" pitchFamily="2" charset="2"/>
              <a:buChar char="§"/>
            </a:pPr>
            <a:r>
              <a:rPr lang="en-CA" altLang="en-US" sz="2800" dirty="0">
                <a:latin typeface="+mj-lt"/>
              </a:rPr>
              <a:t>Close relationship</a:t>
            </a:r>
            <a:br>
              <a:rPr lang="en-CA" altLang="en-US" sz="2800" dirty="0">
                <a:latin typeface="+mj-lt"/>
              </a:rPr>
            </a:br>
            <a:endParaRPr lang="en-CA" altLang="en-US" sz="2800" dirty="0">
              <a:latin typeface="+mj-lt"/>
            </a:endParaRPr>
          </a:p>
          <a:p>
            <a:pPr>
              <a:buFont typeface="Wingdings" panose="05000000000000000000" pitchFamily="2" charset="2"/>
              <a:buChar char="§"/>
            </a:pPr>
            <a:r>
              <a:rPr lang="en-CA" altLang="en-US" sz="2800" dirty="0">
                <a:latin typeface="+mj-lt"/>
              </a:rPr>
              <a:t>Higher ROI</a:t>
            </a:r>
            <a:br>
              <a:rPr lang="en-CA" altLang="en-US" sz="2800" dirty="0">
                <a:latin typeface="+mj-lt"/>
              </a:rPr>
            </a:br>
            <a:endParaRPr lang="en-CA" altLang="en-US" sz="2800" dirty="0">
              <a:latin typeface="+mj-lt"/>
            </a:endParaRPr>
          </a:p>
          <a:p>
            <a:pPr>
              <a:buFont typeface="Wingdings" panose="05000000000000000000" pitchFamily="2" charset="2"/>
              <a:buChar char="§"/>
            </a:pPr>
            <a:r>
              <a:rPr lang="en-CA" altLang="en-US" sz="2800" dirty="0">
                <a:latin typeface="+mj-lt"/>
              </a:rPr>
              <a:t>Measurable</a:t>
            </a:r>
          </a:p>
        </p:txBody>
      </p:sp>
      <p:sp>
        <p:nvSpPr>
          <p:cNvPr id="9220" name="Title 1">
            <a:extLst>
              <a:ext uri="{FF2B5EF4-FFF2-40B4-BE49-F238E27FC236}">
                <a16:creationId xmlns:a16="http://schemas.microsoft.com/office/drawing/2014/main" id="{16128E39-C5B3-4706-9325-77FC8F9A8764}"/>
              </a:ext>
            </a:extLst>
          </p:cNvPr>
          <p:cNvSpPr>
            <a:spLocks noGrp="1"/>
          </p:cNvSpPr>
          <p:nvPr>
            <p:ph type="title"/>
          </p:nvPr>
        </p:nvSpPr>
        <p:spPr bwMode="auto">
          <a:xfrm>
            <a:off x="629557" y="308429"/>
            <a:ext cx="8229600" cy="850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CA" altLang="en-US" sz="4500" dirty="0">
                <a:latin typeface="+mj-lt"/>
              </a:rPr>
              <a:t>WHY ONLINE MARKETING</a:t>
            </a:r>
          </a:p>
        </p:txBody>
      </p:sp>
      <p:pic>
        <p:nvPicPr>
          <p:cNvPr id="5" name="Picture 4">
            <a:extLst>
              <a:ext uri="{FF2B5EF4-FFF2-40B4-BE49-F238E27FC236}">
                <a16:creationId xmlns:a16="http://schemas.microsoft.com/office/drawing/2014/main" id="{A26D50A0-0300-4191-BF7C-04C34E92572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40889" y="6265645"/>
            <a:ext cx="1781299" cy="358466"/>
          </a:xfrm>
          <a:prstGeom prst="rect">
            <a:avLst/>
          </a:prstGeom>
        </p:spPr>
      </p:pic>
    </p:spTree>
    <p:extLst>
      <p:ext uri="{BB962C8B-B14F-4D97-AF65-F5344CB8AC3E}">
        <p14:creationId xmlns:p14="http://schemas.microsoft.com/office/powerpoint/2010/main" val="544932241"/>
      </p:ext>
    </p:extLst>
  </p:cSld>
  <p:clrMapOvr>
    <a:masterClrMapping/>
  </p:clrMapOvr>
  <p:transition>
    <p:pull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351867" y="3310297"/>
            <a:ext cx="3488267" cy="23740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400" spc="50" dirty="0">
                <a:solidFill>
                  <a:schemeClr val="bg1"/>
                </a:solidFill>
                <a:latin typeface="Helvetica Neue Medium" charset="0"/>
                <a:ea typeface="Helvetica Neue Medium" charset="0"/>
                <a:cs typeface="Helvetica Neue Medium" charset="0"/>
              </a:rPr>
              <a:t>Content Marketing</a:t>
            </a:r>
          </a:p>
        </p:txBody>
      </p:sp>
    </p:spTree>
    <p:extLst>
      <p:ext uri="{BB962C8B-B14F-4D97-AF65-F5344CB8AC3E}">
        <p14:creationId xmlns:p14="http://schemas.microsoft.com/office/powerpoint/2010/main" val="3312810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3AC4170-6045-4D5B-8F4F-17437B332107}"/>
              </a:ext>
            </a:extLst>
          </p:cNvPr>
          <p:cNvSpPr>
            <a:spLocks noGrp="1"/>
          </p:cNvSpPr>
          <p:nvPr>
            <p:ph type="ctrTitle"/>
          </p:nvPr>
        </p:nvSpPr>
        <p:spPr>
          <a:xfrm>
            <a:off x="0" y="1972587"/>
            <a:ext cx="12192000" cy="1942556"/>
          </a:xfrm>
        </p:spPr>
        <p:txBody>
          <a:bodyPr>
            <a:normAutofit/>
          </a:bodyPr>
          <a:lstStyle/>
          <a:p>
            <a:pPr algn="ctr"/>
            <a:r>
              <a:rPr lang="en-US" sz="6500" b="1" cap="all" dirty="0">
                <a:solidFill>
                  <a:schemeClr val="bg1"/>
                </a:solidFill>
                <a:latin typeface="Calibri Light" panose="020F0302020204030204" pitchFamily="34" charset="0"/>
                <a:cs typeface="Calibri Light" panose="020F0302020204030204" pitchFamily="34" charset="0"/>
              </a:rPr>
              <a:t>Marketing 101</a:t>
            </a:r>
            <a:br>
              <a:rPr lang="en-US" sz="3200" dirty="0">
                <a:solidFill>
                  <a:schemeClr val="bg1"/>
                </a:solidFill>
                <a:latin typeface="Arial" panose="020B0604020202020204" pitchFamily="34" charset="0"/>
                <a:cs typeface="Arial" panose="020B0604020202020204" pitchFamily="34" charset="0"/>
              </a:rPr>
            </a:br>
            <a:endParaRPr lang="en-CA"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55ABB0BD-F711-4939-9DBB-EE0091E79D8C}"/>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40889" y="6265645"/>
            <a:ext cx="1781299" cy="358466"/>
          </a:xfrm>
          <a:prstGeom prst="rect">
            <a:avLst/>
          </a:prstGeom>
        </p:spPr>
      </p:pic>
      <p:sp>
        <p:nvSpPr>
          <p:cNvPr id="2" name="TextBox 1">
            <a:extLst>
              <a:ext uri="{FF2B5EF4-FFF2-40B4-BE49-F238E27FC236}">
                <a16:creationId xmlns:a16="http://schemas.microsoft.com/office/drawing/2014/main" id="{4FAADFAC-9705-4AA8-A6E0-F4D737AFA458}"/>
              </a:ext>
            </a:extLst>
          </p:cNvPr>
          <p:cNvSpPr txBox="1"/>
          <p:nvPr/>
        </p:nvSpPr>
        <p:spPr>
          <a:xfrm>
            <a:off x="2905761" y="2244874"/>
            <a:ext cx="8168640" cy="3539430"/>
          </a:xfrm>
          <a:prstGeom prst="rect">
            <a:avLst/>
          </a:prstGeom>
          <a:noFill/>
        </p:spPr>
        <p:txBody>
          <a:bodyPr wrap="square" rtlCol="0">
            <a:spAutoFit/>
          </a:bodyPr>
          <a:lstStyle/>
          <a:p>
            <a:r>
              <a:rPr lang="en-US" sz="2800" dirty="0">
                <a:solidFill>
                  <a:schemeClr val="tx1">
                    <a:lumMod val="75000"/>
                    <a:lumOff val="25000"/>
                  </a:schemeClr>
                </a:solidFill>
                <a:latin typeface="+mj-lt"/>
              </a:rPr>
              <a:t>Storytelling that connects with your audience</a:t>
            </a:r>
          </a:p>
          <a:p>
            <a:endParaRPr lang="en-US" sz="2800" dirty="0">
              <a:solidFill>
                <a:schemeClr val="tx1">
                  <a:lumMod val="75000"/>
                  <a:lumOff val="25000"/>
                </a:schemeClr>
              </a:solidFill>
              <a:latin typeface="+mj-lt"/>
            </a:endParaRPr>
          </a:p>
          <a:p>
            <a:r>
              <a:rPr lang="en-US" sz="2800" dirty="0">
                <a:solidFill>
                  <a:schemeClr val="tx1">
                    <a:lumMod val="75000"/>
                    <a:lumOff val="25000"/>
                  </a:schemeClr>
                </a:solidFill>
                <a:latin typeface="+mj-lt"/>
              </a:rPr>
              <a:t>Grow awareness of your brand or business</a:t>
            </a:r>
          </a:p>
          <a:p>
            <a:endParaRPr lang="en-US" sz="2800" dirty="0">
              <a:solidFill>
                <a:schemeClr val="tx1">
                  <a:lumMod val="75000"/>
                  <a:lumOff val="25000"/>
                </a:schemeClr>
              </a:solidFill>
              <a:latin typeface="+mj-lt"/>
            </a:endParaRPr>
          </a:p>
          <a:p>
            <a:r>
              <a:rPr lang="en-US" sz="2800" dirty="0">
                <a:solidFill>
                  <a:schemeClr val="tx1">
                    <a:lumMod val="75000"/>
                    <a:lumOff val="25000"/>
                  </a:schemeClr>
                </a:solidFill>
                <a:latin typeface="+mj-lt"/>
              </a:rPr>
              <a:t>Recruit advocates for your brand</a:t>
            </a:r>
          </a:p>
          <a:p>
            <a:endParaRPr lang="en-US" sz="2800" dirty="0">
              <a:solidFill>
                <a:srgbClr val="C00000"/>
              </a:solidFill>
              <a:latin typeface="+mj-lt"/>
            </a:endParaRPr>
          </a:p>
          <a:p>
            <a:r>
              <a:rPr lang="en-US" sz="2800" dirty="0">
                <a:solidFill>
                  <a:schemeClr val="tx1">
                    <a:lumMod val="75000"/>
                    <a:lumOff val="25000"/>
                  </a:schemeClr>
                </a:solidFill>
                <a:latin typeface="+mj-lt"/>
              </a:rPr>
              <a:t>Increase and improve your search engine rankings </a:t>
            </a:r>
            <a:r>
              <a:rPr lang="en-US" sz="2800" dirty="0">
                <a:solidFill>
                  <a:schemeClr val="accent1"/>
                </a:solidFill>
                <a:latin typeface="+mj-lt"/>
                <a:hlinkClick r:id="rId4">
                  <a:extLst>
                    <a:ext uri="{A12FA001-AC4F-418D-AE19-62706E023703}">
                      <ahyp:hlinkClr xmlns:ahyp="http://schemas.microsoft.com/office/drawing/2018/hyperlinkcolor" val="tx"/>
                    </a:ext>
                  </a:extLst>
                </a:hlinkClick>
              </a:rPr>
              <a:t>(SEO)</a:t>
            </a:r>
            <a:r>
              <a:rPr lang="en-US" sz="2800" dirty="0">
                <a:solidFill>
                  <a:schemeClr val="tx1">
                    <a:lumMod val="75000"/>
                    <a:lumOff val="25000"/>
                  </a:schemeClr>
                </a:solidFill>
                <a:latin typeface="+mj-lt"/>
                <a:hlinkClick r:id="rId4">
                  <a:extLst>
                    <a:ext uri="{A12FA001-AC4F-418D-AE19-62706E023703}">
                      <ahyp:hlinkClr xmlns:ahyp="http://schemas.microsoft.com/office/drawing/2018/hyperlinkcolor" val="tx"/>
                    </a:ext>
                  </a:extLst>
                </a:hlinkClick>
              </a:rPr>
              <a:t> </a:t>
            </a:r>
            <a:r>
              <a:rPr lang="en-US" sz="2800" dirty="0">
                <a:solidFill>
                  <a:schemeClr val="tx1">
                    <a:lumMod val="75000"/>
                    <a:lumOff val="25000"/>
                  </a:schemeClr>
                </a:solidFill>
                <a:latin typeface="+mj-lt"/>
              </a:rPr>
              <a:t>which drives more people to your website</a:t>
            </a:r>
          </a:p>
        </p:txBody>
      </p:sp>
      <p:sp>
        <p:nvSpPr>
          <p:cNvPr id="3" name="TextBox 2">
            <a:extLst>
              <a:ext uri="{FF2B5EF4-FFF2-40B4-BE49-F238E27FC236}">
                <a16:creationId xmlns:a16="http://schemas.microsoft.com/office/drawing/2014/main" id="{EBBF91BB-6B58-4FCA-A064-592203F8516B}"/>
              </a:ext>
            </a:extLst>
          </p:cNvPr>
          <p:cNvSpPr txBox="1"/>
          <p:nvPr/>
        </p:nvSpPr>
        <p:spPr>
          <a:xfrm>
            <a:off x="1097280" y="812351"/>
            <a:ext cx="6126480" cy="784830"/>
          </a:xfrm>
          <a:prstGeom prst="rect">
            <a:avLst/>
          </a:prstGeom>
          <a:noFill/>
        </p:spPr>
        <p:txBody>
          <a:bodyPr wrap="square" rtlCol="0">
            <a:spAutoFit/>
          </a:bodyPr>
          <a:lstStyle/>
          <a:p>
            <a:r>
              <a:rPr lang="en-US" sz="4500" dirty="0">
                <a:solidFill>
                  <a:srgbClr val="C00000"/>
                </a:solidFill>
                <a:latin typeface="+mj-lt"/>
              </a:rPr>
              <a:t>CONTENT MARKETING</a:t>
            </a:r>
          </a:p>
        </p:txBody>
      </p:sp>
      <p:sp>
        <p:nvSpPr>
          <p:cNvPr id="5" name="Arrow: Right 4">
            <a:extLst>
              <a:ext uri="{FF2B5EF4-FFF2-40B4-BE49-F238E27FC236}">
                <a16:creationId xmlns:a16="http://schemas.microsoft.com/office/drawing/2014/main" id="{5E3A03A7-D4F2-4CB1-A5D3-CF24A629461F}"/>
              </a:ext>
            </a:extLst>
          </p:cNvPr>
          <p:cNvSpPr/>
          <p:nvPr/>
        </p:nvSpPr>
        <p:spPr>
          <a:xfrm>
            <a:off x="1778001" y="2367285"/>
            <a:ext cx="103632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621D6DB7-3C91-4029-B951-5C77E66940CF}"/>
              </a:ext>
            </a:extLst>
          </p:cNvPr>
          <p:cNvSpPr/>
          <p:nvPr/>
        </p:nvSpPr>
        <p:spPr>
          <a:xfrm>
            <a:off x="1778001" y="3246120"/>
            <a:ext cx="103632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A2029076-1D00-4757-9E1D-D0363C136899}"/>
              </a:ext>
            </a:extLst>
          </p:cNvPr>
          <p:cNvSpPr/>
          <p:nvPr/>
        </p:nvSpPr>
        <p:spPr>
          <a:xfrm>
            <a:off x="1788162" y="4155439"/>
            <a:ext cx="103632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430CB4E8-0578-4AE4-ABF0-F07653505FE0}"/>
              </a:ext>
            </a:extLst>
          </p:cNvPr>
          <p:cNvSpPr/>
          <p:nvPr/>
        </p:nvSpPr>
        <p:spPr>
          <a:xfrm>
            <a:off x="1778001" y="5083547"/>
            <a:ext cx="103632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6657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5 networking tips for newcomers to Canada - Workopolis Blog">
            <a:extLst>
              <a:ext uri="{FF2B5EF4-FFF2-40B4-BE49-F238E27FC236}">
                <a16:creationId xmlns:a16="http://schemas.microsoft.com/office/drawing/2014/main" id="{F0DDEC39-B00D-46D6-82F3-7DEB41349D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5627" b="-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53AC4170-6045-4D5B-8F4F-17437B332107}"/>
              </a:ext>
            </a:extLst>
          </p:cNvPr>
          <p:cNvSpPr>
            <a:spLocks noGrp="1"/>
          </p:cNvSpPr>
          <p:nvPr>
            <p:ph type="ctrTitle"/>
          </p:nvPr>
        </p:nvSpPr>
        <p:spPr>
          <a:xfrm>
            <a:off x="618005" y="929962"/>
            <a:ext cx="7934976" cy="1042714"/>
          </a:xfrm>
        </p:spPr>
        <p:txBody>
          <a:bodyPr anchor="b">
            <a:normAutofit/>
          </a:bodyPr>
          <a:lstStyle/>
          <a:p>
            <a:pPr algn="l"/>
            <a:r>
              <a:rPr lang="en-CA" sz="3400" dirty="0">
                <a:latin typeface="+mj-lt"/>
                <a:cs typeface="Arial" panose="020B0604020202020204" pitchFamily="34" charset="0"/>
              </a:rPr>
              <a:t>We need to connect with our audience through stories people love!</a:t>
            </a:r>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55ABB0BD-F711-4939-9DBB-EE0091E79D8C}"/>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40889" y="6265645"/>
            <a:ext cx="1781299" cy="358466"/>
          </a:xfrm>
          <a:prstGeom prst="rect">
            <a:avLst/>
          </a:prstGeom>
        </p:spPr>
      </p:pic>
      <p:sp>
        <p:nvSpPr>
          <p:cNvPr id="2" name="Rectangle 1">
            <a:extLst>
              <a:ext uri="{FF2B5EF4-FFF2-40B4-BE49-F238E27FC236}">
                <a16:creationId xmlns:a16="http://schemas.microsoft.com/office/drawing/2014/main" id="{306703EC-606E-47DC-B0C0-1FE24B97C86B}"/>
              </a:ext>
            </a:extLst>
          </p:cNvPr>
          <p:cNvSpPr/>
          <p:nvPr/>
        </p:nvSpPr>
        <p:spPr>
          <a:xfrm>
            <a:off x="288868" y="3535680"/>
            <a:ext cx="1407852" cy="41587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Relevant</a:t>
            </a:r>
          </a:p>
        </p:txBody>
      </p:sp>
      <p:sp>
        <p:nvSpPr>
          <p:cNvPr id="11" name="Rectangle 10">
            <a:extLst>
              <a:ext uri="{FF2B5EF4-FFF2-40B4-BE49-F238E27FC236}">
                <a16:creationId xmlns:a16="http://schemas.microsoft.com/office/drawing/2014/main" id="{43B2B57A-E961-439E-BF5C-2AA7830D5E3B}"/>
              </a:ext>
            </a:extLst>
          </p:cNvPr>
          <p:cNvSpPr/>
          <p:nvPr/>
        </p:nvSpPr>
        <p:spPr>
          <a:xfrm>
            <a:off x="1865292" y="3523648"/>
            <a:ext cx="1407852" cy="41587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Addresses Needs</a:t>
            </a:r>
          </a:p>
        </p:txBody>
      </p:sp>
      <p:sp>
        <p:nvSpPr>
          <p:cNvPr id="12" name="Rectangle 11">
            <a:extLst>
              <a:ext uri="{FF2B5EF4-FFF2-40B4-BE49-F238E27FC236}">
                <a16:creationId xmlns:a16="http://schemas.microsoft.com/office/drawing/2014/main" id="{6D720098-BE8A-47D6-8319-6315D4E50DA1}"/>
              </a:ext>
            </a:extLst>
          </p:cNvPr>
          <p:cNvSpPr/>
          <p:nvPr/>
        </p:nvSpPr>
        <p:spPr>
          <a:xfrm>
            <a:off x="288868" y="4086263"/>
            <a:ext cx="1407852" cy="41587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Personalized</a:t>
            </a:r>
          </a:p>
        </p:txBody>
      </p:sp>
      <p:sp>
        <p:nvSpPr>
          <p:cNvPr id="13" name="Rectangle 12">
            <a:extLst>
              <a:ext uri="{FF2B5EF4-FFF2-40B4-BE49-F238E27FC236}">
                <a16:creationId xmlns:a16="http://schemas.microsoft.com/office/drawing/2014/main" id="{F3A8D1CF-6B26-4B30-9BB8-55180706F984}"/>
              </a:ext>
            </a:extLst>
          </p:cNvPr>
          <p:cNvSpPr/>
          <p:nvPr/>
        </p:nvSpPr>
        <p:spPr>
          <a:xfrm>
            <a:off x="1849120" y="4086263"/>
            <a:ext cx="1407852" cy="41587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Includes a CTA</a:t>
            </a:r>
          </a:p>
        </p:txBody>
      </p:sp>
      <p:sp>
        <p:nvSpPr>
          <p:cNvPr id="14" name="Rectangle 13">
            <a:extLst>
              <a:ext uri="{FF2B5EF4-FFF2-40B4-BE49-F238E27FC236}">
                <a16:creationId xmlns:a16="http://schemas.microsoft.com/office/drawing/2014/main" id="{B5DCBA22-DE26-4C0E-9BF3-411BFEEA54D8}"/>
              </a:ext>
            </a:extLst>
          </p:cNvPr>
          <p:cNvSpPr/>
          <p:nvPr/>
        </p:nvSpPr>
        <p:spPr>
          <a:xfrm>
            <a:off x="288868" y="4616191"/>
            <a:ext cx="1407852" cy="41587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Valuable	</a:t>
            </a:r>
          </a:p>
        </p:txBody>
      </p:sp>
      <p:sp>
        <p:nvSpPr>
          <p:cNvPr id="15" name="Rectangle 14">
            <a:extLst>
              <a:ext uri="{FF2B5EF4-FFF2-40B4-BE49-F238E27FC236}">
                <a16:creationId xmlns:a16="http://schemas.microsoft.com/office/drawing/2014/main" id="{70DFC68D-AB8F-4BA7-99B8-E7ADA3DE9073}"/>
              </a:ext>
            </a:extLst>
          </p:cNvPr>
          <p:cNvSpPr/>
          <p:nvPr/>
        </p:nvSpPr>
        <p:spPr>
          <a:xfrm>
            <a:off x="1865292" y="4606883"/>
            <a:ext cx="1407852" cy="41587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Presents Solution</a:t>
            </a:r>
          </a:p>
        </p:txBody>
      </p:sp>
      <p:cxnSp>
        <p:nvCxnSpPr>
          <p:cNvPr id="5" name="Straight Arrow Connector 4">
            <a:extLst>
              <a:ext uri="{FF2B5EF4-FFF2-40B4-BE49-F238E27FC236}">
                <a16:creationId xmlns:a16="http://schemas.microsoft.com/office/drawing/2014/main" id="{75D5F011-93DE-48CB-AC1E-53A21F4C6DE4}"/>
              </a:ext>
            </a:extLst>
          </p:cNvPr>
          <p:cNvCxnSpPr>
            <a:stCxn id="11" idx="0"/>
          </p:cNvCxnSpPr>
          <p:nvPr/>
        </p:nvCxnSpPr>
        <p:spPr>
          <a:xfrm flipV="1">
            <a:off x="2569218" y="3068320"/>
            <a:ext cx="42595" cy="4553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3242F43-64C1-477C-969A-497ED9EBA6CC}"/>
              </a:ext>
            </a:extLst>
          </p:cNvPr>
          <p:cNvCxnSpPr>
            <a:stCxn id="11" idx="3"/>
          </p:cNvCxnSpPr>
          <p:nvPr/>
        </p:nvCxnSpPr>
        <p:spPr>
          <a:xfrm flipV="1">
            <a:off x="3273144" y="3731585"/>
            <a:ext cx="628296"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4D25528-4301-4CD1-B844-202AB4E2FCE8}"/>
              </a:ext>
            </a:extLst>
          </p:cNvPr>
          <p:cNvCxnSpPr>
            <a:cxnSpLocks/>
            <a:stCxn id="11" idx="1"/>
          </p:cNvCxnSpPr>
          <p:nvPr/>
        </p:nvCxnSpPr>
        <p:spPr>
          <a:xfrm flipH="1" flipV="1">
            <a:off x="1696720" y="3068320"/>
            <a:ext cx="168572" cy="6632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4A5E63-18B0-42FE-9423-CCEDC673614A}"/>
              </a:ext>
            </a:extLst>
          </p:cNvPr>
          <p:cNvSpPr txBox="1"/>
          <p:nvPr/>
        </p:nvSpPr>
        <p:spPr>
          <a:xfrm>
            <a:off x="2245360" y="2369109"/>
            <a:ext cx="3020065" cy="738664"/>
          </a:xfrm>
          <a:prstGeom prst="rect">
            <a:avLst/>
          </a:prstGeom>
          <a:noFill/>
        </p:spPr>
        <p:txBody>
          <a:bodyPr wrap="square" rtlCol="0">
            <a:spAutoFit/>
          </a:bodyPr>
          <a:lstStyle/>
          <a:p>
            <a:r>
              <a:rPr lang="en-US" sz="1400" b="1" dirty="0"/>
              <a:t>Connectors</a:t>
            </a:r>
          </a:p>
          <a:p>
            <a:r>
              <a:rPr lang="en-US" sz="1400" dirty="0"/>
              <a:t>People want to make a difference in their community</a:t>
            </a:r>
          </a:p>
        </p:txBody>
      </p:sp>
      <p:sp>
        <p:nvSpPr>
          <p:cNvPr id="21" name="TextBox 20">
            <a:extLst>
              <a:ext uri="{FF2B5EF4-FFF2-40B4-BE49-F238E27FC236}">
                <a16:creationId xmlns:a16="http://schemas.microsoft.com/office/drawing/2014/main" id="{6E2092A1-FDAA-4F5B-A269-7D6F86768DC5}"/>
              </a:ext>
            </a:extLst>
          </p:cNvPr>
          <p:cNvSpPr txBox="1"/>
          <p:nvPr/>
        </p:nvSpPr>
        <p:spPr>
          <a:xfrm>
            <a:off x="4035091" y="3630002"/>
            <a:ext cx="3373120" cy="954107"/>
          </a:xfrm>
          <a:prstGeom prst="rect">
            <a:avLst/>
          </a:prstGeom>
          <a:noFill/>
        </p:spPr>
        <p:txBody>
          <a:bodyPr wrap="square" rtlCol="0">
            <a:spAutoFit/>
          </a:bodyPr>
          <a:lstStyle/>
          <a:p>
            <a:r>
              <a:rPr lang="en-US" sz="1400" b="1" dirty="0"/>
              <a:t>Connectees</a:t>
            </a:r>
          </a:p>
          <a:p>
            <a:r>
              <a:rPr lang="en-US" sz="1400" dirty="0"/>
              <a:t>People need to build their professional network if they want to increase their chances landing a job</a:t>
            </a:r>
          </a:p>
        </p:txBody>
      </p:sp>
      <p:sp>
        <p:nvSpPr>
          <p:cNvPr id="22" name="TextBox 21">
            <a:extLst>
              <a:ext uri="{FF2B5EF4-FFF2-40B4-BE49-F238E27FC236}">
                <a16:creationId xmlns:a16="http://schemas.microsoft.com/office/drawing/2014/main" id="{6DB9B9CA-EDA9-48E5-9B1B-96D49FF770B2}"/>
              </a:ext>
            </a:extLst>
          </p:cNvPr>
          <p:cNvSpPr txBox="1"/>
          <p:nvPr/>
        </p:nvSpPr>
        <p:spPr>
          <a:xfrm>
            <a:off x="242315" y="2570391"/>
            <a:ext cx="1596598" cy="738664"/>
          </a:xfrm>
          <a:prstGeom prst="rect">
            <a:avLst/>
          </a:prstGeom>
          <a:noFill/>
        </p:spPr>
        <p:txBody>
          <a:bodyPr wrap="square" rtlCol="0">
            <a:spAutoFit/>
          </a:bodyPr>
          <a:lstStyle/>
          <a:p>
            <a:r>
              <a:rPr lang="en-US" sz="1400" b="1" dirty="0"/>
              <a:t>Connectors</a:t>
            </a:r>
          </a:p>
          <a:p>
            <a:r>
              <a:rPr lang="en-US" sz="1400" dirty="0"/>
              <a:t>Organizations have hiring needs</a:t>
            </a:r>
          </a:p>
        </p:txBody>
      </p:sp>
      <p:cxnSp>
        <p:nvCxnSpPr>
          <p:cNvPr id="24" name="Straight Arrow Connector 23">
            <a:extLst>
              <a:ext uri="{FF2B5EF4-FFF2-40B4-BE49-F238E27FC236}">
                <a16:creationId xmlns:a16="http://schemas.microsoft.com/office/drawing/2014/main" id="{F1108473-EF66-47F6-965C-988390D7AA22}"/>
              </a:ext>
            </a:extLst>
          </p:cNvPr>
          <p:cNvCxnSpPr/>
          <p:nvPr/>
        </p:nvCxnSpPr>
        <p:spPr>
          <a:xfrm>
            <a:off x="2569218" y="5032066"/>
            <a:ext cx="143502" cy="10639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5639F3E-8090-424A-AA21-B65748CD0A4E}"/>
              </a:ext>
            </a:extLst>
          </p:cNvPr>
          <p:cNvSpPr txBox="1"/>
          <p:nvPr/>
        </p:nvSpPr>
        <p:spPr>
          <a:xfrm>
            <a:off x="2679487" y="6154346"/>
            <a:ext cx="2132700" cy="307777"/>
          </a:xfrm>
          <a:prstGeom prst="rect">
            <a:avLst/>
          </a:prstGeom>
          <a:noFill/>
        </p:spPr>
        <p:txBody>
          <a:bodyPr wrap="none" rtlCol="0">
            <a:spAutoFit/>
          </a:bodyPr>
          <a:lstStyle/>
          <a:p>
            <a:r>
              <a:rPr lang="en-US" sz="1400" b="1" dirty="0"/>
              <a:t>Labour market integration</a:t>
            </a:r>
          </a:p>
        </p:txBody>
      </p:sp>
      <p:cxnSp>
        <p:nvCxnSpPr>
          <p:cNvPr id="27" name="Straight Arrow Connector 26">
            <a:extLst>
              <a:ext uri="{FF2B5EF4-FFF2-40B4-BE49-F238E27FC236}">
                <a16:creationId xmlns:a16="http://schemas.microsoft.com/office/drawing/2014/main" id="{52F34672-630B-4F58-8CCD-AB48D79B7680}"/>
              </a:ext>
            </a:extLst>
          </p:cNvPr>
          <p:cNvCxnSpPr>
            <a:stCxn id="15" idx="3"/>
          </p:cNvCxnSpPr>
          <p:nvPr/>
        </p:nvCxnSpPr>
        <p:spPr>
          <a:xfrm>
            <a:off x="3273144" y="4814821"/>
            <a:ext cx="482248" cy="6309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111DF88-9931-4F75-8224-85536E5B9724}"/>
              </a:ext>
            </a:extLst>
          </p:cNvPr>
          <p:cNvSpPr txBox="1"/>
          <p:nvPr/>
        </p:nvSpPr>
        <p:spPr>
          <a:xfrm>
            <a:off x="3755392" y="5445760"/>
            <a:ext cx="941861" cy="307777"/>
          </a:xfrm>
          <a:prstGeom prst="rect">
            <a:avLst/>
          </a:prstGeom>
          <a:noFill/>
        </p:spPr>
        <p:txBody>
          <a:bodyPr wrap="none" rtlCol="0">
            <a:spAutoFit/>
          </a:bodyPr>
          <a:lstStyle/>
          <a:p>
            <a:r>
              <a:rPr lang="en-US" sz="1400" b="1" dirty="0"/>
              <a:t>Recruiting</a:t>
            </a:r>
          </a:p>
        </p:txBody>
      </p:sp>
      <p:sp>
        <p:nvSpPr>
          <p:cNvPr id="35" name="TextBox 34">
            <a:extLst>
              <a:ext uri="{FF2B5EF4-FFF2-40B4-BE49-F238E27FC236}">
                <a16:creationId xmlns:a16="http://schemas.microsoft.com/office/drawing/2014/main" id="{7C3A6709-027E-43CB-9A28-C4B66000CD58}"/>
              </a:ext>
            </a:extLst>
          </p:cNvPr>
          <p:cNvSpPr txBox="1"/>
          <p:nvPr/>
        </p:nvSpPr>
        <p:spPr>
          <a:xfrm>
            <a:off x="932321" y="5696578"/>
            <a:ext cx="1301402" cy="307777"/>
          </a:xfrm>
          <a:prstGeom prst="rect">
            <a:avLst/>
          </a:prstGeom>
          <a:noFill/>
        </p:spPr>
        <p:txBody>
          <a:bodyPr wrap="square">
            <a:spAutoFit/>
          </a:bodyPr>
          <a:lstStyle/>
          <a:p>
            <a:r>
              <a:rPr lang="en-US" sz="1400" b="1" dirty="0"/>
              <a:t> Outmigration</a:t>
            </a:r>
          </a:p>
        </p:txBody>
      </p:sp>
      <p:cxnSp>
        <p:nvCxnSpPr>
          <p:cNvPr id="31" name="Straight Arrow Connector 30">
            <a:extLst>
              <a:ext uri="{FF2B5EF4-FFF2-40B4-BE49-F238E27FC236}">
                <a16:creationId xmlns:a16="http://schemas.microsoft.com/office/drawing/2014/main" id="{E1309A46-5B38-4332-B678-1045FB110A26}"/>
              </a:ext>
            </a:extLst>
          </p:cNvPr>
          <p:cNvCxnSpPr>
            <a:stCxn id="15" idx="1"/>
            <a:endCxn id="35" idx="0"/>
          </p:cNvCxnSpPr>
          <p:nvPr/>
        </p:nvCxnSpPr>
        <p:spPr>
          <a:xfrm flipH="1">
            <a:off x="1583022" y="4814821"/>
            <a:ext cx="282270" cy="8817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1527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w to Create Dotted Lines in Illustrator - Maa illustration">
            <a:extLst>
              <a:ext uri="{FF2B5EF4-FFF2-40B4-BE49-F238E27FC236}">
                <a16:creationId xmlns:a16="http://schemas.microsoft.com/office/drawing/2014/main" id="{E715CC5C-DA28-46F0-B2EC-3E3F329CF7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352831">
            <a:off x="2806379" y="2339539"/>
            <a:ext cx="5365102" cy="21031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B158A70-5D79-40CF-AE9B-79916D820773}"/>
              </a:ext>
            </a:extLst>
          </p:cNvPr>
          <p:cNvSpPr txBox="1"/>
          <p:nvPr/>
        </p:nvSpPr>
        <p:spPr>
          <a:xfrm flipH="1">
            <a:off x="402714" y="1036713"/>
            <a:ext cx="6558020" cy="784830"/>
          </a:xfrm>
          <a:prstGeom prst="rect">
            <a:avLst/>
          </a:prstGeom>
          <a:noFill/>
        </p:spPr>
        <p:txBody>
          <a:bodyPr wrap="square" rtlCol="0">
            <a:spAutoFit/>
          </a:bodyPr>
          <a:lstStyle/>
          <a:p>
            <a:r>
              <a:rPr lang="en-US" sz="4500" dirty="0">
                <a:solidFill>
                  <a:srgbClr val="C00000"/>
                </a:solidFill>
                <a:latin typeface="+mj-lt"/>
              </a:rPr>
              <a:t>Content Marketing Strategy </a:t>
            </a:r>
          </a:p>
        </p:txBody>
      </p:sp>
      <p:sp>
        <p:nvSpPr>
          <p:cNvPr id="6" name="TextBox 5">
            <a:extLst>
              <a:ext uri="{FF2B5EF4-FFF2-40B4-BE49-F238E27FC236}">
                <a16:creationId xmlns:a16="http://schemas.microsoft.com/office/drawing/2014/main" id="{0960756F-0A6D-42AE-8E69-EA32C73A9173}"/>
              </a:ext>
            </a:extLst>
          </p:cNvPr>
          <p:cNvSpPr txBox="1"/>
          <p:nvPr/>
        </p:nvSpPr>
        <p:spPr>
          <a:xfrm>
            <a:off x="7081520" y="776355"/>
            <a:ext cx="3891280" cy="830997"/>
          </a:xfrm>
          <a:prstGeom prst="rect">
            <a:avLst/>
          </a:prstGeom>
          <a:noFill/>
        </p:spPr>
        <p:txBody>
          <a:bodyPr wrap="square" rtlCol="0">
            <a:spAutoFit/>
          </a:bodyPr>
          <a:lstStyle/>
          <a:p>
            <a:r>
              <a:rPr lang="en-US" sz="1600" dirty="0"/>
              <a:t>A content marketing strategy is an ever-evolving plan that outlines your content marketing goals and target audience. </a:t>
            </a:r>
          </a:p>
        </p:txBody>
      </p:sp>
      <p:sp>
        <p:nvSpPr>
          <p:cNvPr id="7" name="Flowchart: Connector 6">
            <a:extLst>
              <a:ext uri="{FF2B5EF4-FFF2-40B4-BE49-F238E27FC236}">
                <a16:creationId xmlns:a16="http://schemas.microsoft.com/office/drawing/2014/main" id="{D9632E6D-A172-4414-947E-47FCE0B45ED5}"/>
              </a:ext>
            </a:extLst>
          </p:cNvPr>
          <p:cNvSpPr/>
          <p:nvPr/>
        </p:nvSpPr>
        <p:spPr>
          <a:xfrm>
            <a:off x="2987040" y="3238699"/>
            <a:ext cx="386080" cy="40366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a:extLst>
              <a:ext uri="{FF2B5EF4-FFF2-40B4-BE49-F238E27FC236}">
                <a16:creationId xmlns:a16="http://schemas.microsoft.com/office/drawing/2014/main" id="{DFB120EF-DC2D-48F3-A6B2-4EACB151A6E4}"/>
              </a:ext>
            </a:extLst>
          </p:cNvPr>
          <p:cNvSpPr/>
          <p:nvPr/>
        </p:nvSpPr>
        <p:spPr>
          <a:xfrm>
            <a:off x="4297680" y="3391099"/>
            <a:ext cx="386080" cy="403662"/>
          </a:xfrm>
          <a:prstGeom prst="flowChartConnecto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a:extLst>
              <a:ext uri="{FF2B5EF4-FFF2-40B4-BE49-F238E27FC236}">
                <a16:creationId xmlns:a16="http://schemas.microsoft.com/office/drawing/2014/main" id="{AA1A6F69-EDCB-4783-A3CE-F0E269097FD0}"/>
              </a:ext>
            </a:extLst>
          </p:cNvPr>
          <p:cNvSpPr/>
          <p:nvPr/>
        </p:nvSpPr>
        <p:spPr>
          <a:xfrm>
            <a:off x="5636251" y="3455771"/>
            <a:ext cx="386080" cy="403662"/>
          </a:xfrm>
          <a:prstGeom prst="flowChartConnector">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a:extLst>
              <a:ext uri="{FF2B5EF4-FFF2-40B4-BE49-F238E27FC236}">
                <a16:creationId xmlns:a16="http://schemas.microsoft.com/office/drawing/2014/main" id="{F105CE4D-265B-4143-B2FC-FB9ACEDA3AF3}"/>
              </a:ext>
            </a:extLst>
          </p:cNvPr>
          <p:cNvSpPr/>
          <p:nvPr/>
        </p:nvSpPr>
        <p:spPr>
          <a:xfrm>
            <a:off x="6960734" y="3099199"/>
            <a:ext cx="386080" cy="403662"/>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a:extLst>
              <a:ext uri="{FF2B5EF4-FFF2-40B4-BE49-F238E27FC236}">
                <a16:creationId xmlns:a16="http://schemas.microsoft.com/office/drawing/2014/main" id="{FFCEB79E-37C5-4CCC-B743-DCBDEAF462CC}"/>
              </a:ext>
            </a:extLst>
          </p:cNvPr>
          <p:cNvSpPr/>
          <p:nvPr/>
        </p:nvSpPr>
        <p:spPr>
          <a:xfrm>
            <a:off x="7937369" y="2161739"/>
            <a:ext cx="386080" cy="403662"/>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7EFBED6-BB64-4219-9CF2-590ED38144D7}"/>
              </a:ext>
            </a:extLst>
          </p:cNvPr>
          <p:cNvSpPr txBox="1"/>
          <p:nvPr/>
        </p:nvSpPr>
        <p:spPr>
          <a:xfrm>
            <a:off x="948564" y="3428999"/>
            <a:ext cx="2000245" cy="830997"/>
          </a:xfrm>
          <a:prstGeom prst="rect">
            <a:avLst/>
          </a:prstGeom>
          <a:noFill/>
        </p:spPr>
        <p:txBody>
          <a:bodyPr wrap="square" rtlCol="0">
            <a:spAutoFit/>
          </a:bodyPr>
          <a:lstStyle/>
          <a:p>
            <a:r>
              <a:rPr lang="en-US" sz="1600" dirty="0"/>
              <a:t>Determines the content needs of your target audience</a:t>
            </a:r>
          </a:p>
        </p:txBody>
      </p:sp>
      <p:sp>
        <p:nvSpPr>
          <p:cNvPr id="13" name="TextBox 12">
            <a:extLst>
              <a:ext uri="{FF2B5EF4-FFF2-40B4-BE49-F238E27FC236}">
                <a16:creationId xmlns:a16="http://schemas.microsoft.com/office/drawing/2014/main" id="{9B855E2B-54CB-4833-8113-1DFAFE48A61F}"/>
              </a:ext>
            </a:extLst>
          </p:cNvPr>
          <p:cNvSpPr txBox="1"/>
          <p:nvPr/>
        </p:nvSpPr>
        <p:spPr>
          <a:xfrm>
            <a:off x="3629652" y="4049952"/>
            <a:ext cx="1859279" cy="1077218"/>
          </a:xfrm>
          <a:prstGeom prst="rect">
            <a:avLst/>
          </a:prstGeom>
          <a:noFill/>
        </p:spPr>
        <p:txBody>
          <a:bodyPr wrap="square" rtlCol="0">
            <a:spAutoFit/>
          </a:bodyPr>
          <a:lstStyle/>
          <a:p>
            <a:r>
              <a:rPr lang="en-US" sz="1600" dirty="0"/>
              <a:t>Defines user journey, content formats, and content styling</a:t>
            </a:r>
          </a:p>
        </p:txBody>
      </p:sp>
      <p:sp>
        <p:nvSpPr>
          <p:cNvPr id="14" name="TextBox 13">
            <a:extLst>
              <a:ext uri="{FF2B5EF4-FFF2-40B4-BE49-F238E27FC236}">
                <a16:creationId xmlns:a16="http://schemas.microsoft.com/office/drawing/2014/main" id="{10BE28C4-13C7-43BB-B1B5-CF5803EFDADE}"/>
              </a:ext>
            </a:extLst>
          </p:cNvPr>
          <p:cNvSpPr txBox="1"/>
          <p:nvPr/>
        </p:nvSpPr>
        <p:spPr>
          <a:xfrm>
            <a:off x="5773431" y="4049952"/>
            <a:ext cx="1859280" cy="584775"/>
          </a:xfrm>
          <a:prstGeom prst="rect">
            <a:avLst/>
          </a:prstGeom>
          <a:noFill/>
        </p:spPr>
        <p:txBody>
          <a:bodyPr wrap="square" rtlCol="0">
            <a:spAutoFit/>
          </a:bodyPr>
          <a:lstStyle/>
          <a:p>
            <a:r>
              <a:rPr lang="en-US" sz="1600" dirty="0"/>
              <a:t>Aligns to business objectives</a:t>
            </a:r>
          </a:p>
        </p:txBody>
      </p:sp>
      <p:sp>
        <p:nvSpPr>
          <p:cNvPr id="15" name="TextBox 14">
            <a:extLst>
              <a:ext uri="{FF2B5EF4-FFF2-40B4-BE49-F238E27FC236}">
                <a16:creationId xmlns:a16="http://schemas.microsoft.com/office/drawing/2014/main" id="{B65BB5C5-2DE3-49EB-B5A2-B4004687B3E6}"/>
              </a:ext>
            </a:extLst>
          </p:cNvPr>
          <p:cNvSpPr txBox="1"/>
          <p:nvPr/>
        </p:nvSpPr>
        <p:spPr>
          <a:xfrm>
            <a:off x="7493305" y="3400127"/>
            <a:ext cx="2130483" cy="584775"/>
          </a:xfrm>
          <a:prstGeom prst="rect">
            <a:avLst/>
          </a:prstGeom>
          <a:noFill/>
        </p:spPr>
        <p:txBody>
          <a:bodyPr wrap="square" rtlCol="0">
            <a:spAutoFit/>
          </a:bodyPr>
          <a:lstStyle/>
          <a:p>
            <a:r>
              <a:rPr lang="en-US" sz="1600" dirty="0"/>
              <a:t>Should always be tweaked and modified</a:t>
            </a:r>
          </a:p>
        </p:txBody>
      </p:sp>
      <p:sp>
        <p:nvSpPr>
          <p:cNvPr id="16" name="TextBox 15">
            <a:extLst>
              <a:ext uri="{FF2B5EF4-FFF2-40B4-BE49-F238E27FC236}">
                <a16:creationId xmlns:a16="http://schemas.microsoft.com/office/drawing/2014/main" id="{2D02E117-A503-4115-8290-8227D8360E4F}"/>
              </a:ext>
            </a:extLst>
          </p:cNvPr>
          <p:cNvSpPr txBox="1"/>
          <p:nvPr/>
        </p:nvSpPr>
        <p:spPr>
          <a:xfrm>
            <a:off x="8467424" y="2363570"/>
            <a:ext cx="2875280" cy="584775"/>
          </a:xfrm>
          <a:prstGeom prst="rect">
            <a:avLst/>
          </a:prstGeom>
          <a:noFill/>
        </p:spPr>
        <p:txBody>
          <a:bodyPr wrap="square" rtlCol="0">
            <a:spAutoFit/>
          </a:bodyPr>
          <a:lstStyle/>
          <a:p>
            <a:r>
              <a:rPr lang="en-US" sz="1600" dirty="0"/>
              <a:t>Sets out the objectives and scope of your project</a:t>
            </a:r>
          </a:p>
        </p:txBody>
      </p:sp>
      <p:pic>
        <p:nvPicPr>
          <p:cNvPr id="18" name="Picture 17">
            <a:extLst>
              <a:ext uri="{FF2B5EF4-FFF2-40B4-BE49-F238E27FC236}">
                <a16:creationId xmlns:a16="http://schemas.microsoft.com/office/drawing/2014/main" id="{A470583D-8E0E-48AE-A46A-6FFA98668929}"/>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40889" y="6265645"/>
            <a:ext cx="1781299" cy="358466"/>
          </a:xfrm>
          <a:prstGeom prst="rect">
            <a:avLst/>
          </a:prstGeom>
        </p:spPr>
      </p:pic>
    </p:spTree>
    <p:extLst>
      <p:ext uri="{BB962C8B-B14F-4D97-AF65-F5344CB8AC3E}">
        <p14:creationId xmlns:p14="http://schemas.microsoft.com/office/powerpoint/2010/main" val="2129730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351867" y="3310297"/>
            <a:ext cx="3488267" cy="23740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400" spc="50" dirty="0">
                <a:solidFill>
                  <a:schemeClr val="bg1"/>
                </a:solidFill>
                <a:latin typeface="Helvetica Neue Medium" charset="0"/>
                <a:ea typeface="Helvetica Neue Medium" charset="0"/>
                <a:cs typeface="Helvetica Neue Medium" charset="0"/>
              </a:rPr>
              <a:t>Email Marketing</a:t>
            </a:r>
          </a:p>
        </p:txBody>
      </p:sp>
    </p:spTree>
    <p:extLst>
      <p:ext uri="{BB962C8B-B14F-4D97-AF65-F5344CB8AC3E}">
        <p14:creationId xmlns:p14="http://schemas.microsoft.com/office/powerpoint/2010/main" val="4261033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a:extLst>
              <a:ext uri="{FF2B5EF4-FFF2-40B4-BE49-F238E27FC236}">
                <a16:creationId xmlns:a16="http://schemas.microsoft.com/office/drawing/2014/main" id="{ADA811BA-0E31-49CA-9B64-13B2E09BEE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6537" y="287338"/>
            <a:ext cx="9247188" cy="616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1F17BDF6-333F-4240-B6D0-B1216DB3E24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40889" y="6265645"/>
            <a:ext cx="1781299" cy="358466"/>
          </a:xfrm>
          <a:prstGeom prst="rect">
            <a:avLst/>
          </a:prstGeom>
        </p:spPr>
      </p:pic>
    </p:spTree>
    <p:extLst>
      <p:ext uri="{BB962C8B-B14F-4D97-AF65-F5344CB8AC3E}">
        <p14:creationId xmlns:p14="http://schemas.microsoft.com/office/powerpoint/2010/main" val="1871665901"/>
      </p:ext>
    </p:extLst>
  </p:cSld>
  <p:clrMapOvr>
    <a:masterClrMapping/>
  </p:clrMapOvr>
  <p:transition>
    <p:pull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1C1FE2-349B-41EE-9371-CCB593E1AF21}"/>
              </a:ext>
            </a:extLst>
          </p:cNvPr>
          <p:cNvSpPr>
            <a:spLocks noGrp="1" noChangeArrowheads="1"/>
          </p:cNvSpPr>
          <p:nvPr>
            <p:ph idx="1"/>
          </p:nvPr>
        </p:nvSpPr>
        <p:spPr bwMode="auto">
          <a:xfrm>
            <a:off x="609600" y="1407161"/>
            <a:ext cx="10972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a:buFont typeface="Arial" panose="020B0604020202020204" pitchFamily="34" charset="0"/>
              <a:buChar char="•"/>
            </a:pPr>
            <a:r>
              <a:rPr lang="en-US" altLang="en-US" sz="2500" dirty="0">
                <a:solidFill>
                  <a:schemeClr val="tx1">
                    <a:lumMod val="75000"/>
                    <a:lumOff val="25000"/>
                  </a:schemeClr>
                </a:solidFill>
                <a:latin typeface="+mj-lt"/>
              </a:rPr>
              <a:t>Email is the most popular activity on smartphones among users age 18-44</a:t>
            </a:r>
          </a:p>
          <a:p>
            <a:pPr marL="0" indent="0">
              <a:buNone/>
            </a:pPr>
            <a:endParaRPr lang="en-US" altLang="en-US" sz="2500" dirty="0">
              <a:solidFill>
                <a:schemeClr val="tx1">
                  <a:lumMod val="75000"/>
                  <a:lumOff val="25000"/>
                </a:schemeClr>
              </a:solidFill>
              <a:latin typeface="+mj-lt"/>
            </a:endParaRPr>
          </a:p>
          <a:p>
            <a:pPr>
              <a:buFont typeface="Arial" panose="020B0604020202020204" pitchFamily="34" charset="0"/>
              <a:buChar char="•"/>
            </a:pPr>
            <a:r>
              <a:rPr lang="en-US" altLang="en-US" sz="2500" dirty="0">
                <a:solidFill>
                  <a:schemeClr val="tx1">
                    <a:lumMod val="75000"/>
                    <a:lumOff val="25000"/>
                  </a:schemeClr>
                </a:solidFill>
                <a:latin typeface="+mj-lt"/>
              </a:rPr>
              <a:t>Email marketing has an ROI of 4,300%</a:t>
            </a:r>
          </a:p>
          <a:p>
            <a:pPr marL="0" indent="0">
              <a:buNone/>
            </a:pPr>
            <a:endParaRPr lang="en-US" altLang="en-US" sz="2500" dirty="0">
              <a:solidFill>
                <a:schemeClr val="tx1">
                  <a:lumMod val="75000"/>
                  <a:lumOff val="25000"/>
                </a:schemeClr>
              </a:solidFill>
              <a:latin typeface="+mj-lt"/>
            </a:endParaRPr>
          </a:p>
          <a:p>
            <a:pPr>
              <a:buFont typeface="Arial" panose="020B0604020202020204" pitchFamily="34" charset="0"/>
              <a:buChar char="•"/>
            </a:pPr>
            <a:r>
              <a:rPr lang="en-US" altLang="en-US" sz="2500" dirty="0">
                <a:solidFill>
                  <a:schemeClr val="tx1">
                    <a:lumMod val="75000"/>
                    <a:lumOff val="25000"/>
                  </a:schemeClr>
                </a:solidFill>
                <a:latin typeface="+mj-lt"/>
              </a:rPr>
              <a:t>Over half of businesses achieve over 10% of total sales through email marketing</a:t>
            </a:r>
          </a:p>
          <a:p>
            <a:pPr marL="0" indent="0">
              <a:buNone/>
            </a:pPr>
            <a:endParaRPr lang="en-US" altLang="en-US" sz="2500" dirty="0">
              <a:solidFill>
                <a:schemeClr val="tx1">
                  <a:lumMod val="75000"/>
                  <a:lumOff val="25000"/>
                </a:schemeClr>
              </a:solidFill>
              <a:latin typeface="+mj-lt"/>
            </a:endParaRPr>
          </a:p>
          <a:p>
            <a:pPr>
              <a:buFont typeface="Arial" panose="020B0604020202020204" pitchFamily="34" charset="0"/>
              <a:buChar char="•"/>
            </a:pPr>
            <a:r>
              <a:rPr lang="en-US" altLang="en-US" sz="2500" dirty="0">
                <a:solidFill>
                  <a:schemeClr val="tx1">
                    <a:lumMod val="75000"/>
                    <a:lumOff val="25000"/>
                  </a:schemeClr>
                </a:solidFill>
                <a:latin typeface="+mj-lt"/>
              </a:rPr>
              <a:t>Over 70% of mobile purchasing decisions are influenced by promotional emails </a:t>
            </a:r>
          </a:p>
        </p:txBody>
      </p:sp>
      <p:sp>
        <p:nvSpPr>
          <p:cNvPr id="11267" name="Title 2">
            <a:extLst>
              <a:ext uri="{FF2B5EF4-FFF2-40B4-BE49-F238E27FC236}">
                <a16:creationId xmlns:a16="http://schemas.microsoft.com/office/drawing/2014/main" id="{8E791EF9-BC7F-411C-9E8D-1E376B46A95A}"/>
              </a:ext>
            </a:extLst>
          </p:cNvPr>
          <p:cNvSpPr>
            <a:spLocks noGrp="1"/>
          </p:cNvSpPr>
          <p:nvPr>
            <p:ph type="title"/>
          </p:nvPr>
        </p:nvSpPr>
        <p:spPr bwMode="auto">
          <a:xfrm>
            <a:off x="609600" y="306386"/>
            <a:ext cx="8229600" cy="850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sz="4500" dirty="0">
                <a:latin typeface="+mj-lt"/>
              </a:rPr>
              <a:t>EMAIL MARKETING TIPS</a:t>
            </a:r>
          </a:p>
        </p:txBody>
      </p:sp>
      <p:pic>
        <p:nvPicPr>
          <p:cNvPr id="4" name="Picture 3">
            <a:extLst>
              <a:ext uri="{FF2B5EF4-FFF2-40B4-BE49-F238E27FC236}">
                <a16:creationId xmlns:a16="http://schemas.microsoft.com/office/drawing/2014/main" id="{7CC54B6D-C3ED-47F0-8366-6CFDC506CAF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40889" y="6265645"/>
            <a:ext cx="1781299" cy="358466"/>
          </a:xfrm>
          <a:prstGeom prst="rect">
            <a:avLst/>
          </a:prstGeom>
        </p:spPr>
      </p:pic>
    </p:spTree>
    <p:extLst>
      <p:ext uri="{BB962C8B-B14F-4D97-AF65-F5344CB8AC3E}">
        <p14:creationId xmlns:p14="http://schemas.microsoft.com/office/powerpoint/2010/main" val="780872694"/>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kc447becdeab475dba3226ef6214300e xmlns="d113813f-4cba-4c3d-bc86-98a7a117fa6b">
      <Terms xmlns="http://schemas.microsoft.com/office/infopath/2007/PartnerControls"/>
    </kc447becdeab475dba3226ef6214300e>
    <TaxCatchAll xmlns="8306420e-6888-4e91-84c3-6dad519d6657"/>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EC6C67FE0C7BF49BE16B90901AA9E47" ma:contentTypeVersion="25" ma:contentTypeDescription="Create a new document." ma:contentTypeScope="" ma:versionID="99ac67a03bc978d440d6ee831e63d077">
  <xsd:schema xmlns:xsd="http://www.w3.org/2001/XMLSchema" xmlns:xs="http://www.w3.org/2001/XMLSchema" xmlns:p="http://schemas.microsoft.com/office/2006/metadata/properties" xmlns:ns1="http://schemas.microsoft.com/sharepoint/v3" xmlns:ns2="d113813f-4cba-4c3d-bc86-98a7a117fa6b" xmlns:ns3="8306420e-6888-4e91-84c3-6dad519d6657" targetNamespace="http://schemas.microsoft.com/office/2006/metadata/properties" ma:root="true" ma:fieldsID="31e772befffbb2263fda0735d8487402" ns1:_="" ns2:_="" ns3:_="">
    <xsd:import namespace="http://schemas.microsoft.com/sharepoint/v3"/>
    <xsd:import namespace="d113813f-4cba-4c3d-bc86-98a7a117fa6b"/>
    <xsd:import namespace="8306420e-6888-4e91-84c3-6dad519d6657"/>
    <xsd:element name="properties">
      <xsd:complexType>
        <xsd:sequence>
          <xsd:element name="documentManagement">
            <xsd:complexType>
              <xsd:all>
                <xsd:element ref="ns1:PublishingStartDate" minOccurs="0"/>
                <xsd:element ref="ns1:PublishingExpirationDate" minOccurs="0"/>
                <xsd:element ref="ns2:kc447becdeab475dba3226ef6214300e" minOccurs="0"/>
                <xsd:element ref="ns3:TaxCatchAll" minOccurs="0"/>
                <xsd:element ref="ns3:SharedWithUsers" minOccurs="0"/>
                <xsd:element ref="ns3:SharingHintHash" minOccurs="0"/>
                <xsd:element ref="ns3:SharedWithDetails" minOccurs="0"/>
                <xsd:element ref="ns3:LastSharedByUser" minOccurs="0"/>
                <xsd:element ref="ns3:LastSharedByTime" minOccurs="0"/>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ma:readOnly="fals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113813f-4cba-4c3d-bc86-98a7a117fa6b" elementFormDefault="qualified">
    <xsd:import namespace="http://schemas.microsoft.com/office/2006/documentManagement/types"/>
    <xsd:import namespace="http://schemas.microsoft.com/office/infopath/2007/PartnerControls"/>
    <xsd:element name="kc447becdeab475dba3226ef6214300e" ma:index="11" nillable="true" ma:taxonomy="true" ma:internalName="kc447becdeab475dba3226ef6214300e" ma:taxonomyFieldName="DocumentTags" ma:displayName="Document Tags" ma:readOnly="false" ma:default="" ma:fieldId="{4c447bec-deab-475d-ba32-26ef6214300e}" ma:taxonomyMulti="true" ma:sspId="b9de39a2-3847-45f3-ae59-863d4d5ebcbf" ma:termSetId="f048b9ed-8a0c-4bca-ab82-3877f8838c43" ma:anchorId="00000000-0000-0000-0000-000000000000" ma:open="false" ma:isKeyword="false">
      <xsd:complexType>
        <xsd:sequence>
          <xsd:element ref="pc:Terms" minOccurs="0" maxOccurs="1"/>
        </xsd:sequence>
      </xsd:complexType>
    </xsd:element>
    <xsd:element name="MediaServiceMetadata" ma:index="18" nillable="true" ma:displayName="MediaServiceMetadata" ma:description="" ma:hidden="true" ma:internalName="MediaServiceMetadata" ma:readOnly="true">
      <xsd:simpleType>
        <xsd:restriction base="dms:Note"/>
      </xsd:simpleType>
    </xsd:element>
    <xsd:element name="MediaServiceFastMetadata" ma:index="19" nillable="true" ma:displayName="MediaServiceFastMetadata" ma:description="" ma:hidden="true" ma:internalName="MediaServiceFastMetadata" ma:readOnly="true">
      <xsd:simpleType>
        <xsd:restriction base="dms:Note"/>
      </xsd:simpleType>
    </xsd:element>
    <xsd:element name="MediaServiceDateTaken" ma:index="20" nillable="true" ma:displayName="MediaServiceDateTaken" ma:description="" ma:hidden="true" ma:internalName="MediaServiceDateTaken" ma:readOnly="true">
      <xsd:simpleType>
        <xsd:restriction base="dms:Text"/>
      </xsd:simpleType>
    </xsd:element>
    <xsd:element name="MediaServiceAutoTags" ma:index="21" nillable="true" ma:displayName="MediaServiceAutoTags" ma:internalName="MediaServiceAutoTags"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Location" ma:index="25" nillable="true" ma:displayName="Location" ma:internalName="MediaServiceLocation" ma:readOnly="true">
      <xsd:simpleType>
        <xsd:restriction base="dms:Text"/>
      </xsd:simpleType>
    </xsd:element>
    <xsd:element name="MediaServiceAutoKeyPoints" ma:index="26" nillable="true" ma:displayName="MediaServiceAutoKeyPoints" ma:hidden="true" ma:internalName="MediaServiceAutoKeyPoints" ma:readOnly="true">
      <xsd:simpleType>
        <xsd:restriction base="dms:Note"/>
      </xsd:simpleType>
    </xsd:element>
    <xsd:element name="MediaServiceKeyPoints" ma:index="27" nillable="true" ma:displayName="KeyPoints" ma:internalName="MediaServiceKeyPoints" ma:readOnly="true">
      <xsd:simpleType>
        <xsd:restriction base="dms:Note">
          <xsd:maxLength value="255"/>
        </xsd:restriction>
      </xsd:simpleType>
    </xsd:element>
    <xsd:element name="MediaLengthInSeconds" ma:index="2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306420e-6888-4e91-84c3-6dad519d665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b60d1e3b-cfce-4c72-b3ba-d1756ea3fa8f}" ma:internalName="TaxCatchAll" ma:showField="CatchAllData" ma:web="8306420e-6888-4e91-84c3-6dad519d6657">
      <xsd:complexType>
        <xsd:complexContent>
          <xsd:extension base="dms:MultiChoiceLookup">
            <xsd:sequence>
              <xsd:element name="Value" type="dms:Lookup" maxOccurs="unbounded" minOccurs="0" nillable="true"/>
            </xsd:sequence>
          </xsd:extension>
        </xsd:complexContent>
      </xsd:complex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4" nillable="true" ma:displayName="Sharing Hint Hash" ma:internalName="SharingHintHash" ma:readOnly="true">
      <xsd:simpleType>
        <xsd:restriction base="dms:Text"/>
      </xsd:simpleType>
    </xsd:element>
    <xsd:element name="SharedWithDetails" ma:index="15" nillable="true" ma:displayName="Shared With Details" ma:internalName="SharedWithDetails" ma:readOnly="true">
      <xsd:simpleType>
        <xsd:restriction base="dms:Note">
          <xsd:maxLength value="255"/>
        </xsd:restriction>
      </xsd:simpleType>
    </xsd:element>
    <xsd:element name="LastSharedByUser" ma:index="16" nillable="true" ma:displayName="Last Shared By User" ma:description="" ma:internalName="LastSharedByUser" ma:readOnly="true">
      <xsd:simpleType>
        <xsd:restriction base="dms:Note">
          <xsd:maxLength value="255"/>
        </xsd:restriction>
      </xsd:simpleType>
    </xsd:element>
    <xsd:element name="LastSharedByTime" ma:index="17"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A7EDE1-5663-4634-BB60-9491771DDA0C}">
  <ds:schemaRefs>
    <ds:schemaRef ds:uri="http://www.w3.org/XML/1998/namespace"/>
    <ds:schemaRef ds:uri="http://schemas.microsoft.com/office/2006/documentManagement/types"/>
    <ds:schemaRef ds:uri="http://purl.org/dc/dcmitype/"/>
    <ds:schemaRef ds:uri="8306420e-6888-4e91-84c3-6dad519d6657"/>
    <ds:schemaRef ds:uri="http://purl.org/dc/terms/"/>
    <ds:schemaRef ds:uri="http://purl.org/dc/elements/1.1/"/>
    <ds:schemaRef ds:uri="d113813f-4cba-4c3d-bc86-98a7a117fa6b"/>
    <ds:schemaRef ds:uri="http://schemas.microsoft.com/office/infopath/2007/PartnerControls"/>
    <ds:schemaRef ds:uri="http://schemas.openxmlformats.org/package/2006/metadata/core-properties"/>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A8513243-7EB2-44F0-A456-B35CF8FB7991}"/>
</file>

<file path=customXml/itemProps3.xml><?xml version="1.0" encoding="utf-8"?>
<ds:datastoreItem xmlns:ds="http://schemas.openxmlformats.org/officeDocument/2006/customXml" ds:itemID="{E1F77E04-52ED-476C-A36A-D6B70356ED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2255</TotalTime>
  <Words>1617</Words>
  <Application>Microsoft Office PowerPoint</Application>
  <PresentationFormat>Widescreen</PresentationFormat>
  <Paragraphs>172</Paragraphs>
  <Slides>19</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Arial</vt:lpstr>
      <vt:lpstr>Calibri</vt:lpstr>
      <vt:lpstr>Calibri Light</vt:lpstr>
      <vt:lpstr>Courier New</vt:lpstr>
      <vt:lpstr>Helvetica Neue</vt:lpstr>
      <vt:lpstr>Helvetica Neue Medium</vt:lpstr>
      <vt:lpstr>Myriad Pro</vt:lpstr>
      <vt:lpstr>Wingdings</vt:lpstr>
      <vt:lpstr>Office Theme</vt:lpstr>
      <vt:lpstr>Marketing 101 </vt:lpstr>
      <vt:lpstr>WHY ONLINE MARKETING</vt:lpstr>
      <vt:lpstr>PowerPoint Presentation</vt:lpstr>
      <vt:lpstr>Marketing 101 </vt:lpstr>
      <vt:lpstr>We need to connect with our audience through stories people love!</vt:lpstr>
      <vt:lpstr>PowerPoint Presentation</vt:lpstr>
      <vt:lpstr>PowerPoint Presentation</vt:lpstr>
      <vt:lpstr>PowerPoint Presentation</vt:lpstr>
      <vt:lpstr>EMAIL MARKETING TIPS</vt:lpstr>
      <vt:lpstr>EMAIL MARKETING TIPS</vt:lpstr>
      <vt:lpstr>WHY BLOG?</vt:lpstr>
      <vt:lpstr>BLOGGING TIPS</vt:lpstr>
      <vt:lpstr>PowerPoint Presentation</vt:lpstr>
      <vt:lpstr>WHY SOCIAL MEDIA?</vt:lpstr>
      <vt:lpstr>KEY SOCIAL MEDIA PLATFORMS</vt:lpstr>
      <vt:lpstr>SOCIAL MEDIA TIPS</vt:lpstr>
      <vt:lpstr>WEBSITE CONTENT TIPS</vt:lpstr>
      <vt:lpstr>HOW TO MANAGE CONTENT MARKETING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Nada Halaweh</cp:lastModifiedBy>
  <cp:revision>93</cp:revision>
  <dcterms:created xsi:type="dcterms:W3CDTF">2018-01-02T14:13:16Z</dcterms:created>
  <dcterms:modified xsi:type="dcterms:W3CDTF">2021-03-18T16:00:24Z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0x0101000EC6C67FE0C7BF49BE16B90901AA9E47</vt:lpwstr>
  </property>
  <property fmtid="{D5CDD505-2E9C-101B-9397-08002B2CF9AE}" pid="3" name="DocumentTags">
    <vt:lpwstr/>
  </property>
</Properties>
</file>